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726" r:id="rId3"/>
    <p:sldMasterId id="2147483737" r:id="rId4"/>
    <p:sldMasterId id="2147483822" r:id="rId5"/>
    <p:sldMasterId id="2147483828" r:id="rId6"/>
    <p:sldMasterId id="2147483843" r:id="rId7"/>
  </p:sldMasterIdLst>
  <p:notesMasterIdLst>
    <p:notesMasterId r:id="rId44"/>
  </p:notesMasterIdLst>
  <p:sldIdLst>
    <p:sldId id="256" r:id="rId8"/>
    <p:sldId id="2145726396" r:id="rId9"/>
    <p:sldId id="2145726423" r:id="rId10"/>
    <p:sldId id="2145726406" r:id="rId11"/>
    <p:sldId id="2145726414" r:id="rId12"/>
    <p:sldId id="2145726402" r:id="rId13"/>
    <p:sldId id="257" r:id="rId14"/>
    <p:sldId id="2145726428" r:id="rId15"/>
    <p:sldId id="264" r:id="rId16"/>
    <p:sldId id="2145726424" r:id="rId17"/>
    <p:sldId id="269" r:id="rId18"/>
    <p:sldId id="270" r:id="rId19"/>
    <p:sldId id="2145726417" r:id="rId20"/>
    <p:sldId id="2145726427" r:id="rId21"/>
    <p:sldId id="2145726425" r:id="rId22"/>
    <p:sldId id="2145726420" r:id="rId23"/>
    <p:sldId id="2145726421" r:id="rId24"/>
    <p:sldId id="258" r:id="rId25"/>
    <p:sldId id="259" r:id="rId26"/>
    <p:sldId id="260" r:id="rId27"/>
    <p:sldId id="261" r:id="rId28"/>
    <p:sldId id="262" r:id="rId29"/>
    <p:sldId id="263" r:id="rId30"/>
    <p:sldId id="2145726422" r:id="rId31"/>
    <p:sldId id="265" r:id="rId32"/>
    <p:sldId id="266" r:id="rId33"/>
    <p:sldId id="2145726430" r:id="rId34"/>
    <p:sldId id="2145726419" r:id="rId35"/>
    <p:sldId id="2145726429" r:id="rId36"/>
    <p:sldId id="2145726431" r:id="rId37"/>
    <p:sldId id="2145726432" r:id="rId38"/>
    <p:sldId id="2145726433" r:id="rId39"/>
    <p:sldId id="2145726434" r:id="rId40"/>
    <p:sldId id="2145726435" r:id="rId41"/>
    <p:sldId id="2145726426" r:id="rId42"/>
    <p:sldId id="2145726341" r:id="rId43"/>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427"/>
    <a:srgbClr val="0099CB"/>
    <a:srgbClr val="EE7B31"/>
    <a:srgbClr val="CC6600"/>
    <a:srgbClr val="2F5597"/>
    <a:srgbClr val="FFDF57"/>
    <a:srgbClr val="FFC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DE27B5-B7B0-46C5-83CF-259396F97756}" v="18" dt="2024-03-19T16:06:07.810"/>
    <p1510:client id="{FC8069A5-7E9D-49D7-96E2-BEE857C4F231}" v="9" dt="2024-03-18T17:21:29.9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90" d="100"/>
          <a:sy n="90" d="100"/>
        </p:scale>
        <p:origin x="44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Jenkins, Healthwatch Herefordshire" userId="76f0df7c-d415-4992-9cdd-758d4a1afc23" providerId="ADAL" clId="{64DE27B5-B7B0-46C5-83CF-259396F97756}"/>
    <pc:docChg chg="custSel addSld delSld modSld delMainMaster">
      <pc:chgData name="Samantha Jenkins, Healthwatch Herefordshire" userId="76f0df7c-d415-4992-9cdd-758d4a1afc23" providerId="ADAL" clId="{64DE27B5-B7B0-46C5-83CF-259396F97756}" dt="2024-03-19T16:09:12.801" v="560" actId="20577"/>
      <pc:docMkLst>
        <pc:docMk/>
      </pc:docMkLst>
      <pc:sldChg chg="modSp mod">
        <pc:chgData name="Samantha Jenkins, Healthwatch Herefordshire" userId="76f0df7c-d415-4992-9cdd-758d4a1afc23" providerId="ADAL" clId="{64DE27B5-B7B0-46C5-83CF-259396F97756}" dt="2024-03-19T16:09:12.801" v="560" actId="20577"/>
        <pc:sldMkLst>
          <pc:docMk/>
          <pc:sldMk cId="1865513725" sldId="256"/>
        </pc:sldMkLst>
        <pc:spChg chg="mod">
          <ac:chgData name="Samantha Jenkins, Healthwatch Herefordshire" userId="76f0df7c-d415-4992-9cdd-758d4a1afc23" providerId="ADAL" clId="{64DE27B5-B7B0-46C5-83CF-259396F97756}" dt="2024-03-19T16:09:12.801" v="560" actId="20577"/>
          <ac:spMkLst>
            <pc:docMk/>
            <pc:sldMk cId="1865513725" sldId="256"/>
            <ac:spMk id="2" creationId="{9640BCA8-017A-5B86-85D6-9AD1E0F2FEA8}"/>
          </ac:spMkLst>
        </pc:spChg>
        <pc:spChg chg="mod">
          <ac:chgData name="Samantha Jenkins, Healthwatch Herefordshire" userId="76f0df7c-d415-4992-9cdd-758d4a1afc23" providerId="ADAL" clId="{64DE27B5-B7B0-46C5-83CF-259396F97756}" dt="2024-03-14T12:56:51.634" v="135" actId="1076"/>
          <ac:spMkLst>
            <pc:docMk/>
            <pc:sldMk cId="1865513725" sldId="256"/>
            <ac:spMk id="8" creationId="{EBC03284-D65C-4BEF-B62F-5BB24EB63167}"/>
          </ac:spMkLst>
        </pc:spChg>
        <pc:spChg chg="mod">
          <ac:chgData name="Samantha Jenkins, Healthwatch Herefordshire" userId="76f0df7c-d415-4992-9cdd-758d4a1afc23" providerId="ADAL" clId="{64DE27B5-B7B0-46C5-83CF-259396F97756}" dt="2024-03-14T12:54:15.632" v="11" actId="20577"/>
          <ac:spMkLst>
            <pc:docMk/>
            <pc:sldMk cId="1865513725" sldId="256"/>
            <ac:spMk id="11" creationId="{EF8F2A90-6DB0-4B1E-85DD-D9EBB5DA13F7}"/>
          </ac:spMkLst>
        </pc:spChg>
      </pc:sldChg>
      <pc:sldChg chg="del">
        <pc:chgData name="Samantha Jenkins, Healthwatch Herefordshire" userId="76f0df7c-d415-4992-9cdd-758d4a1afc23" providerId="ADAL" clId="{64DE27B5-B7B0-46C5-83CF-259396F97756}" dt="2024-03-14T13:00:36.709" v="317" actId="47"/>
        <pc:sldMkLst>
          <pc:docMk/>
          <pc:sldMk cId="113607414" sldId="262"/>
        </pc:sldMkLst>
      </pc:sldChg>
      <pc:sldChg chg="modSp mod">
        <pc:chgData name="Samantha Jenkins, Healthwatch Herefordshire" userId="76f0df7c-d415-4992-9cdd-758d4a1afc23" providerId="ADAL" clId="{64DE27B5-B7B0-46C5-83CF-259396F97756}" dt="2024-03-19T16:04:36.715" v="519" actId="33524"/>
        <pc:sldMkLst>
          <pc:docMk/>
          <pc:sldMk cId="0" sldId="264"/>
        </pc:sldMkLst>
        <pc:spChg chg="mod">
          <ac:chgData name="Samantha Jenkins, Healthwatch Herefordshire" userId="76f0df7c-d415-4992-9cdd-758d4a1afc23" providerId="ADAL" clId="{64DE27B5-B7B0-46C5-83CF-259396F97756}" dt="2024-03-19T16:04:36.715" v="519" actId="33524"/>
          <ac:spMkLst>
            <pc:docMk/>
            <pc:sldMk cId="0" sldId="264"/>
            <ac:spMk id="3" creationId="{00000000-0000-0000-0000-000000000000}"/>
          </ac:spMkLst>
        </pc:spChg>
      </pc:sldChg>
      <pc:sldChg chg="del">
        <pc:chgData name="Samantha Jenkins, Healthwatch Herefordshire" userId="76f0df7c-d415-4992-9cdd-758d4a1afc23" providerId="ADAL" clId="{64DE27B5-B7B0-46C5-83CF-259396F97756}" dt="2024-03-14T13:00:42.610" v="324" actId="47"/>
        <pc:sldMkLst>
          <pc:docMk/>
          <pc:sldMk cId="3432228931" sldId="264"/>
        </pc:sldMkLst>
      </pc:sldChg>
      <pc:sldChg chg="del">
        <pc:chgData name="Samantha Jenkins, Healthwatch Herefordshire" userId="76f0df7c-d415-4992-9cdd-758d4a1afc23" providerId="ADAL" clId="{64DE27B5-B7B0-46C5-83CF-259396F97756}" dt="2024-03-14T13:00:35.851" v="316" actId="47"/>
        <pc:sldMkLst>
          <pc:docMk/>
          <pc:sldMk cId="2356832398" sldId="266"/>
        </pc:sldMkLst>
      </pc:sldChg>
      <pc:sldChg chg="del">
        <pc:chgData name="Samantha Jenkins, Healthwatch Herefordshire" userId="76f0df7c-d415-4992-9cdd-758d4a1afc23" providerId="ADAL" clId="{64DE27B5-B7B0-46C5-83CF-259396F97756}" dt="2024-03-14T13:00:38.175" v="319" actId="47"/>
        <pc:sldMkLst>
          <pc:docMk/>
          <pc:sldMk cId="3967471581" sldId="274"/>
        </pc:sldMkLst>
      </pc:sldChg>
      <pc:sldChg chg="del">
        <pc:chgData name="Samantha Jenkins, Healthwatch Herefordshire" userId="76f0df7c-d415-4992-9cdd-758d4a1afc23" providerId="ADAL" clId="{64DE27B5-B7B0-46C5-83CF-259396F97756}" dt="2024-03-14T13:00:39.919" v="321" actId="47"/>
        <pc:sldMkLst>
          <pc:docMk/>
          <pc:sldMk cId="3606811664" sldId="285"/>
        </pc:sldMkLst>
      </pc:sldChg>
      <pc:sldChg chg="del">
        <pc:chgData name="Samantha Jenkins, Healthwatch Herefordshire" userId="76f0df7c-d415-4992-9cdd-758d4a1afc23" providerId="ADAL" clId="{64DE27B5-B7B0-46C5-83CF-259396F97756}" dt="2024-03-14T13:00:37.500" v="318" actId="47"/>
        <pc:sldMkLst>
          <pc:docMk/>
          <pc:sldMk cId="3543325697" sldId="290"/>
        </pc:sldMkLst>
      </pc:sldChg>
      <pc:sldChg chg="del">
        <pc:chgData name="Samantha Jenkins, Healthwatch Herefordshire" userId="76f0df7c-d415-4992-9cdd-758d4a1afc23" providerId="ADAL" clId="{64DE27B5-B7B0-46C5-83CF-259396F97756}" dt="2024-03-14T13:00:40.800" v="322" actId="47"/>
        <pc:sldMkLst>
          <pc:docMk/>
          <pc:sldMk cId="1535718579" sldId="292"/>
        </pc:sldMkLst>
      </pc:sldChg>
      <pc:sldChg chg="del">
        <pc:chgData name="Samantha Jenkins, Healthwatch Herefordshire" userId="76f0df7c-d415-4992-9cdd-758d4a1afc23" providerId="ADAL" clId="{64DE27B5-B7B0-46C5-83CF-259396F97756}" dt="2024-03-14T13:00:38.994" v="320" actId="47"/>
        <pc:sldMkLst>
          <pc:docMk/>
          <pc:sldMk cId="155809334" sldId="293"/>
        </pc:sldMkLst>
      </pc:sldChg>
      <pc:sldChg chg="del">
        <pc:chgData name="Samantha Jenkins, Healthwatch Herefordshire" userId="76f0df7c-d415-4992-9cdd-758d4a1afc23" providerId="ADAL" clId="{64DE27B5-B7B0-46C5-83CF-259396F97756}" dt="2024-03-14T13:00:41.725" v="323" actId="47"/>
        <pc:sldMkLst>
          <pc:docMk/>
          <pc:sldMk cId="2826534272" sldId="294"/>
        </pc:sldMkLst>
      </pc:sldChg>
      <pc:sldChg chg="del">
        <pc:chgData name="Samantha Jenkins, Healthwatch Herefordshire" userId="76f0df7c-d415-4992-9cdd-758d4a1afc23" providerId="ADAL" clId="{64DE27B5-B7B0-46C5-83CF-259396F97756}" dt="2024-03-14T13:00:43.487" v="325" actId="47"/>
        <pc:sldMkLst>
          <pc:docMk/>
          <pc:sldMk cId="3257268503" sldId="295"/>
        </pc:sldMkLst>
      </pc:sldChg>
      <pc:sldChg chg="del">
        <pc:chgData name="Samantha Jenkins, Healthwatch Herefordshire" userId="76f0df7c-d415-4992-9cdd-758d4a1afc23" providerId="ADAL" clId="{64DE27B5-B7B0-46C5-83CF-259396F97756}" dt="2024-03-14T13:02:58.145" v="361" actId="47"/>
        <pc:sldMkLst>
          <pc:docMk/>
          <pc:sldMk cId="2586362597" sldId="312"/>
        </pc:sldMkLst>
      </pc:sldChg>
      <pc:sldChg chg="del">
        <pc:chgData name="Samantha Jenkins, Healthwatch Herefordshire" userId="76f0df7c-d415-4992-9cdd-758d4a1afc23" providerId="ADAL" clId="{64DE27B5-B7B0-46C5-83CF-259396F97756}" dt="2024-03-14T12:58:38.495" v="259" actId="47"/>
        <pc:sldMkLst>
          <pc:docMk/>
          <pc:sldMk cId="2436864076" sldId="359"/>
        </pc:sldMkLst>
      </pc:sldChg>
      <pc:sldChg chg="del">
        <pc:chgData name="Samantha Jenkins, Healthwatch Herefordshire" userId="76f0df7c-d415-4992-9cdd-758d4a1afc23" providerId="ADAL" clId="{64DE27B5-B7B0-46C5-83CF-259396F97756}" dt="2024-03-14T12:58:40.477" v="261" actId="47"/>
        <pc:sldMkLst>
          <pc:docMk/>
          <pc:sldMk cId="1293169428" sldId="360"/>
        </pc:sldMkLst>
      </pc:sldChg>
      <pc:sldChg chg="del">
        <pc:chgData name="Samantha Jenkins, Healthwatch Herefordshire" userId="76f0df7c-d415-4992-9cdd-758d4a1afc23" providerId="ADAL" clId="{64DE27B5-B7B0-46C5-83CF-259396F97756}" dt="2024-03-14T13:04:40.087" v="441" actId="47"/>
        <pc:sldMkLst>
          <pc:docMk/>
          <pc:sldMk cId="4158456609" sldId="373"/>
        </pc:sldMkLst>
      </pc:sldChg>
      <pc:sldChg chg="del">
        <pc:chgData name="Samantha Jenkins, Healthwatch Herefordshire" userId="76f0df7c-d415-4992-9cdd-758d4a1afc23" providerId="ADAL" clId="{64DE27B5-B7B0-46C5-83CF-259396F97756}" dt="2024-03-14T12:58:47.093" v="268" actId="47"/>
        <pc:sldMkLst>
          <pc:docMk/>
          <pc:sldMk cId="85575455" sldId="382"/>
        </pc:sldMkLst>
      </pc:sldChg>
      <pc:sldChg chg="del">
        <pc:chgData name="Samantha Jenkins, Healthwatch Herefordshire" userId="76f0df7c-d415-4992-9cdd-758d4a1afc23" providerId="ADAL" clId="{64DE27B5-B7B0-46C5-83CF-259396F97756}" dt="2024-03-14T12:58:39.729" v="260" actId="47"/>
        <pc:sldMkLst>
          <pc:docMk/>
          <pc:sldMk cId="404267640" sldId="390"/>
        </pc:sldMkLst>
      </pc:sldChg>
      <pc:sldChg chg="del">
        <pc:chgData name="Samantha Jenkins, Healthwatch Herefordshire" userId="76f0df7c-d415-4992-9cdd-758d4a1afc23" providerId="ADAL" clId="{64DE27B5-B7B0-46C5-83CF-259396F97756}" dt="2024-03-14T12:58:37.563" v="258" actId="47"/>
        <pc:sldMkLst>
          <pc:docMk/>
          <pc:sldMk cId="2085447956" sldId="391"/>
        </pc:sldMkLst>
      </pc:sldChg>
      <pc:sldChg chg="del">
        <pc:chgData name="Samantha Jenkins, Healthwatch Herefordshire" userId="76f0df7c-d415-4992-9cdd-758d4a1afc23" providerId="ADAL" clId="{64DE27B5-B7B0-46C5-83CF-259396F97756}" dt="2024-03-14T12:58:42.393" v="263" actId="47"/>
        <pc:sldMkLst>
          <pc:docMk/>
          <pc:sldMk cId="1678274934" sldId="414"/>
        </pc:sldMkLst>
      </pc:sldChg>
      <pc:sldChg chg="del">
        <pc:chgData name="Samantha Jenkins, Healthwatch Herefordshire" userId="76f0df7c-d415-4992-9cdd-758d4a1afc23" providerId="ADAL" clId="{64DE27B5-B7B0-46C5-83CF-259396F97756}" dt="2024-03-14T12:58:41.342" v="262" actId="47"/>
        <pc:sldMkLst>
          <pc:docMk/>
          <pc:sldMk cId="2850102448" sldId="415"/>
        </pc:sldMkLst>
      </pc:sldChg>
      <pc:sldChg chg="del">
        <pc:chgData name="Samantha Jenkins, Healthwatch Herefordshire" userId="76f0df7c-d415-4992-9cdd-758d4a1afc23" providerId="ADAL" clId="{64DE27B5-B7B0-46C5-83CF-259396F97756}" dt="2024-03-14T12:58:43.232" v="264" actId="47"/>
        <pc:sldMkLst>
          <pc:docMk/>
          <pc:sldMk cId="330563747" sldId="416"/>
        </pc:sldMkLst>
      </pc:sldChg>
      <pc:sldChg chg="del">
        <pc:chgData name="Samantha Jenkins, Healthwatch Herefordshire" userId="76f0df7c-d415-4992-9cdd-758d4a1afc23" providerId="ADAL" clId="{64DE27B5-B7B0-46C5-83CF-259396F97756}" dt="2024-03-14T12:58:44.541" v="265" actId="47"/>
        <pc:sldMkLst>
          <pc:docMk/>
          <pc:sldMk cId="698357256" sldId="427"/>
        </pc:sldMkLst>
      </pc:sldChg>
      <pc:sldChg chg="del">
        <pc:chgData name="Samantha Jenkins, Healthwatch Herefordshire" userId="76f0df7c-d415-4992-9cdd-758d4a1afc23" providerId="ADAL" clId="{64DE27B5-B7B0-46C5-83CF-259396F97756}" dt="2024-03-14T12:58:45.316" v="266" actId="47"/>
        <pc:sldMkLst>
          <pc:docMk/>
          <pc:sldMk cId="69356629" sldId="428"/>
        </pc:sldMkLst>
      </pc:sldChg>
      <pc:sldChg chg="del">
        <pc:chgData name="Samantha Jenkins, Healthwatch Herefordshire" userId="76f0df7c-d415-4992-9cdd-758d4a1afc23" providerId="ADAL" clId="{64DE27B5-B7B0-46C5-83CF-259396F97756}" dt="2024-03-14T12:58:46.235" v="267" actId="47"/>
        <pc:sldMkLst>
          <pc:docMk/>
          <pc:sldMk cId="2297587632" sldId="429"/>
        </pc:sldMkLst>
      </pc:sldChg>
      <pc:sldChg chg="del">
        <pc:chgData name="Samantha Jenkins, Healthwatch Herefordshire" userId="76f0df7c-d415-4992-9cdd-758d4a1afc23" providerId="ADAL" clId="{64DE27B5-B7B0-46C5-83CF-259396F97756}" dt="2024-03-14T13:04:46.397" v="446" actId="47"/>
        <pc:sldMkLst>
          <pc:docMk/>
          <pc:sldMk cId="3237802851" sldId="1652"/>
        </pc:sldMkLst>
      </pc:sldChg>
      <pc:sldChg chg="del">
        <pc:chgData name="Samantha Jenkins, Healthwatch Herefordshire" userId="76f0df7c-d415-4992-9cdd-758d4a1afc23" providerId="ADAL" clId="{64DE27B5-B7B0-46C5-83CF-259396F97756}" dt="2024-03-14T13:04:50.525" v="449" actId="47"/>
        <pc:sldMkLst>
          <pc:docMk/>
          <pc:sldMk cId="3350319281" sldId="1679"/>
        </pc:sldMkLst>
      </pc:sldChg>
      <pc:sldChg chg="del">
        <pc:chgData name="Samantha Jenkins, Healthwatch Herefordshire" userId="76f0df7c-d415-4992-9cdd-758d4a1afc23" providerId="ADAL" clId="{64DE27B5-B7B0-46C5-83CF-259396F97756}" dt="2024-03-14T13:04:51.646" v="450" actId="47"/>
        <pc:sldMkLst>
          <pc:docMk/>
          <pc:sldMk cId="2210094371" sldId="1680"/>
        </pc:sldMkLst>
      </pc:sldChg>
      <pc:sldChg chg="del">
        <pc:chgData name="Samantha Jenkins, Healthwatch Herefordshire" userId="76f0df7c-d415-4992-9cdd-758d4a1afc23" providerId="ADAL" clId="{64DE27B5-B7B0-46C5-83CF-259396F97756}" dt="2024-03-14T13:04:41.432" v="442" actId="47"/>
        <pc:sldMkLst>
          <pc:docMk/>
          <pc:sldMk cId="1892560418" sldId="1687"/>
        </pc:sldMkLst>
      </pc:sldChg>
      <pc:sldChg chg="del">
        <pc:chgData name="Samantha Jenkins, Healthwatch Herefordshire" userId="76f0df7c-d415-4992-9cdd-758d4a1afc23" providerId="ADAL" clId="{64DE27B5-B7B0-46C5-83CF-259396F97756}" dt="2024-03-14T13:04:42.488" v="443" actId="47"/>
        <pc:sldMkLst>
          <pc:docMk/>
          <pc:sldMk cId="1356915697" sldId="1688"/>
        </pc:sldMkLst>
      </pc:sldChg>
      <pc:sldChg chg="del">
        <pc:chgData name="Samantha Jenkins, Healthwatch Herefordshire" userId="76f0df7c-d415-4992-9cdd-758d4a1afc23" providerId="ADAL" clId="{64DE27B5-B7B0-46C5-83CF-259396F97756}" dt="2024-03-14T13:04:43.937" v="444" actId="47"/>
        <pc:sldMkLst>
          <pc:docMk/>
          <pc:sldMk cId="1045344088" sldId="1690"/>
        </pc:sldMkLst>
      </pc:sldChg>
      <pc:sldChg chg="del">
        <pc:chgData name="Samantha Jenkins, Healthwatch Herefordshire" userId="76f0df7c-d415-4992-9cdd-758d4a1afc23" providerId="ADAL" clId="{64DE27B5-B7B0-46C5-83CF-259396F97756}" dt="2024-03-14T13:04:47.804" v="447" actId="47"/>
        <pc:sldMkLst>
          <pc:docMk/>
          <pc:sldMk cId="215490895" sldId="1692"/>
        </pc:sldMkLst>
      </pc:sldChg>
      <pc:sldChg chg="del">
        <pc:chgData name="Samantha Jenkins, Healthwatch Herefordshire" userId="76f0df7c-d415-4992-9cdd-758d4a1afc23" providerId="ADAL" clId="{64DE27B5-B7B0-46C5-83CF-259396F97756}" dt="2024-03-14T13:04:48.945" v="448" actId="47"/>
        <pc:sldMkLst>
          <pc:docMk/>
          <pc:sldMk cId="844774014" sldId="1693"/>
        </pc:sldMkLst>
      </pc:sldChg>
      <pc:sldChg chg="del">
        <pc:chgData name="Samantha Jenkins, Healthwatch Herefordshire" userId="76f0df7c-d415-4992-9cdd-758d4a1afc23" providerId="ADAL" clId="{64DE27B5-B7B0-46C5-83CF-259396F97756}" dt="2024-03-14T13:04:44.926" v="445" actId="47"/>
        <pc:sldMkLst>
          <pc:docMk/>
          <pc:sldMk cId="2870966248" sldId="1694"/>
        </pc:sldMkLst>
      </pc:sldChg>
      <pc:sldChg chg="modSp mod">
        <pc:chgData name="Samantha Jenkins, Healthwatch Herefordshire" userId="76f0df7c-d415-4992-9cdd-758d4a1afc23" providerId="ADAL" clId="{64DE27B5-B7B0-46C5-83CF-259396F97756}" dt="2024-03-14T13:05:34.469" v="510" actId="20577"/>
        <pc:sldMkLst>
          <pc:docMk/>
          <pc:sldMk cId="3440153080" sldId="2145726341"/>
        </pc:sldMkLst>
        <pc:spChg chg="mod">
          <ac:chgData name="Samantha Jenkins, Healthwatch Herefordshire" userId="76f0df7c-d415-4992-9cdd-758d4a1afc23" providerId="ADAL" clId="{64DE27B5-B7B0-46C5-83CF-259396F97756}" dt="2024-03-14T13:05:34.469" v="510" actId="20577"/>
          <ac:spMkLst>
            <pc:docMk/>
            <pc:sldMk cId="3440153080" sldId="2145726341"/>
            <ac:spMk id="2" creationId="{0AE3311A-999A-41F8-95C5-A254974FF46F}"/>
          </ac:spMkLst>
        </pc:spChg>
      </pc:sldChg>
      <pc:sldChg chg="del">
        <pc:chgData name="Samantha Jenkins, Healthwatch Herefordshire" userId="76f0df7c-d415-4992-9cdd-758d4a1afc23" providerId="ADAL" clId="{64DE27B5-B7B0-46C5-83CF-259396F97756}" dt="2024-03-14T12:57:25.927" v="174" actId="47"/>
        <pc:sldMkLst>
          <pc:docMk/>
          <pc:sldMk cId="2584310920" sldId="2145726394"/>
        </pc:sldMkLst>
      </pc:sldChg>
      <pc:sldChg chg="modSp mod">
        <pc:chgData name="Samantha Jenkins, Healthwatch Herefordshire" userId="76f0df7c-d415-4992-9cdd-758d4a1afc23" providerId="ADAL" clId="{64DE27B5-B7B0-46C5-83CF-259396F97756}" dt="2024-03-14T12:58:14.193" v="253" actId="207"/>
        <pc:sldMkLst>
          <pc:docMk/>
          <pc:sldMk cId="3938993263" sldId="2145726396"/>
        </pc:sldMkLst>
        <pc:spChg chg="mod">
          <ac:chgData name="Samantha Jenkins, Healthwatch Herefordshire" userId="76f0df7c-d415-4992-9cdd-758d4a1afc23" providerId="ADAL" clId="{64DE27B5-B7B0-46C5-83CF-259396F97756}" dt="2024-03-14T12:58:14.193" v="253" actId="207"/>
          <ac:spMkLst>
            <pc:docMk/>
            <pc:sldMk cId="3938993263" sldId="2145726396"/>
            <ac:spMk id="5" creationId="{036140FE-9477-4D16-B81E-07968DA8C46E}"/>
          </ac:spMkLst>
        </pc:spChg>
      </pc:sldChg>
      <pc:sldChg chg="addSp delSp modSp mod">
        <pc:chgData name="Samantha Jenkins, Healthwatch Herefordshire" userId="76f0df7c-d415-4992-9cdd-758d4a1afc23" providerId="ADAL" clId="{64DE27B5-B7B0-46C5-83CF-259396F97756}" dt="2024-03-14T12:58:35.011" v="257" actId="1076"/>
        <pc:sldMkLst>
          <pc:docMk/>
          <pc:sldMk cId="3566406490" sldId="2145726402"/>
        </pc:sldMkLst>
        <pc:spChg chg="mod">
          <ac:chgData name="Samantha Jenkins, Healthwatch Herefordshire" userId="76f0df7c-d415-4992-9cdd-758d4a1afc23" providerId="ADAL" clId="{64DE27B5-B7B0-46C5-83CF-259396F97756}" dt="2024-03-14T12:58:35.011" v="257" actId="1076"/>
          <ac:spMkLst>
            <pc:docMk/>
            <pc:sldMk cId="3566406490" sldId="2145726402"/>
            <ac:spMk id="2" creationId="{9B1A10AB-2069-C5D3-AC50-7615C713A7E7}"/>
          </ac:spMkLst>
        </pc:spChg>
        <pc:picChg chg="add mod">
          <ac:chgData name="Samantha Jenkins, Healthwatch Herefordshire" userId="76f0df7c-d415-4992-9cdd-758d4a1afc23" providerId="ADAL" clId="{64DE27B5-B7B0-46C5-83CF-259396F97756}" dt="2024-03-14T12:58:32.217" v="256" actId="1076"/>
          <ac:picMkLst>
            <pc:docMk/>
            <pc:sldMk cId="3566406490" sldId="2145726402"/>
            <ac:picMk id="4" creationId="{B1A7F6E6-ADAB-1236-BBE5-2CA0636407BC}"/>
          </ac:picMkLst>
        </pc:picChg>
        <pc:picChg chg="del">
          <ac:chgData name="Samantha Jenkins, Healthwatch Herefordshire" userId="76f0df7c-d415-4992-9cdd-758d4a1afc23" providerId="ADAL" clId="{64DE27B5-B7B0-46C5-83CF-259396F97756}" dt="2024-03-14T12:58:26.852" v="254" actId="478"/>
          <ac:picMkLst>
            <pc:docMk/>
            <pc:sldMk cId="3566406490" sldId="2145726402"/>
            <ac:picMk id="6" creationId="{17438D2E-FE75-65B6-E387-9449BC2035EA}"/>
          </ac:picMkLst>
        </pc:picChg>
      </pc:sldChg>
      <pc:sldChg chg="del">
        <pc:chgData name="Samantha Jenkins, Healthwatch Herefordshire" userId="76f0df7c-d415-4992-9cdd-758d4a1afc23" providerId="ADAL" clId="{64DE27B5-B7B0-46C5-83CF-259396F97756}" dt="2024-03-14T12:57:22.098" v="172" actId="47"/>
        <pc:sldMkLst>
          <pc:docMk/>
          <pc:sldMk cId="2736368233" sldId="2145726406"/>
        </pc:sldMkLst>
      </pc:sldChg>
      <pc:sldChg chg="del">
        <pc:chgData name="Samantha Jenkins, Healthwatch Herefordshire" userId="76f0df7c-d415-4992-9cdd-758d4a1afc23" providerId="ADAL" clId="{64DE27B5-B7B0-46C5-83CF-259396F97756}" dt="2024-03-14T12:57:23.073" v="173" actId="47"/>
        <pc:sldMkLst>
          <pc:docMk/>
          <pc:sldMk cId="89481454" sldId="2145726414"/>
        </pc:sldMkLst>
      </pc:sldChg>
      <pc:sldChg chg="addSp delSp modSp mod">
        <pc:chgData name="Samantha Jenkins, Healthwatch Herefordshire" userId="76f0df7c-d415-4992-9cdd-758d4a1afc23" providerId="ADAL" clId="{64DE27B5-B7B0-46C5-83CF-259396F97756}" dt="2024-03-19T16:04:54.131" v="520" actId="1076"/>
        <pc:sldMkLst>
          <pc:docMk/>
          <pc:sldMk cId="1763941615" sldId="2145726417"/>
        </pc:sldMkLst>
        <pc:spChg chg="mod">
          <ac:chgData name="Samantha Jenkins, Healthwatch Herefordshire" userId="76f0df7c-d415-4992-9cdd-758d4a1afc23" providerId="ADAL" clId="{64DE27B5-B7B0-46C5-83CF-259396F97756}" dt="2024-03-19T16:04:54.131" v="520" actId="1076"/>
          <ac:spMkLst>
            <pc:docMk/>
            <pc:sldMk cId="1763941615" sldId="2145726417"/>
            <ac:spMk id="2" creationId="{9B1A10AB-2069-C5D3-AC50-7615C713A7E7}"/>
          </ac:spMkLst>
        </pc:spChg>
        <pc:spChg chg="mod">
          <ac:chgData name="Samantha Jenkins, Healthwatch Herefordshire" userId="76f0df7c-d415-4992-9cdd-758d4a1afc23" providerId="ADAL" clId="{64DE27B5-B7B0-46C5-83CF-259396F97756}" dt="2024-03-14T12:58:57.798" v="283" actId="1076"/>
          <ac:spMkLst>
            <pc:docMk/>
            <pc:sldMk cId="1763941615" sldId="2145726417"/>
            <ac:spMk id="8" creationId="{EBC03284-D65C-4BEF-B62F-5BB24EB63167}"/>
          </ac:spMkLst>
        </pc:spChg>
        <pc:picChg chg="del mod">
          <ac:chgData name="Samantha Jenkins, Healthwatch Herefordshire" userId="76f0df7c-d415-4992-9cdd-758d4a1afc23" providerId="ADAL" clId="{64DE27B5-B7B0-46C5-83CF-259396F97756}" dt="2024-03-14T12:59:13.825" v="310" actId="21"/>
          <ac:picMkLst>
            <pc:docMk/>
            <pc:sldMk cId="1763941615" sldId="2145726417"/>
            <ac:picMk id="6" creationId="{17438D2E-FE75-65B6-E387-9449BC2035EA}"/>
          </ac:picMkLst>
        </pc:picChg>
        <pc:picChg chg="add mod">
          <ac:chgData name="Samantha Jenkins, Healthwatch Herefordshire" userId="76f0df7c-d415-4992-9cdd-758d4a1afc23" providerId="ADAL" clId="{64DE27B5-B7B0-46C5-83CF-259396F97756}" dt="2024-03-14T12:59:39.709" v="315" actId="1076"/>
          <ac:picMkLst>
            <pc:docMk/>
            <pc:sldMk cId="1763941615" sldId="2145726417"/>
            <ac:picMk id="1026" creationId="{3E347B69-3C97-058E-9497-02F345944921}"/>
          </ac:picMkLst>
        </pc:picChg>
      </pc:sldChg>
      <pc:sldChg chg="modSp mod">
        <pc:chgData name="Samantha Jenkins, Healthwatch Herefordshire" userId="76f0df7c-d415-4992-9cdd-758d4a1afc23" providerId="ADAL" clId="{64DE27B5-B7B0-46C5-83CF-259396F97756}" dt="2024-03-14T13:01:02.160" v="360" actId="20577"/>
        <pc:sldMkLst>
          <pc:docMk/>
          <pc:sldMk cId="122748687" sldId="2145726418"/>
        </pc:sldMkLst>
        <pc:spChg chg="mod">
          <ac:chgData name="Samantha Jenkins, Healthwatch Herefordshire" userId="76f0df7c-d415-4992-9cdd-758d4a1afc23" providerId="ADAL" clId="{64DE27B5-B7B0-46C5-83CF-259396F97756}" dt="2024-03-14T13:01:02.160" v="360" actId="20577"/>
          <ac:spMkLst>
            <pc:docMk/>
            <pc:sldMk cId="122748687" sldId="2145726418"/>
            <ac:spMk id="2" creationId="{9B1A10AB-2069-C5D3-AC50-7615C713A7E7}"/>
          </ac:spMkLst>
        </pc:spChg>
      </pc:sldChg>
      <pc:sldChg chg="addSp delSp modSp mod">
        <pc:chgData name="Samantha Jenkins, Healthwatch Herefordshire" userId="76f0df7c-d415-4992-9cdd-758d4a1afc23" providerId="ADAL" clId="{64DE27B5-B7B0-46C5-83CF-259396F97756}" dt="2024-03-14T13:04:36.649" v="440" actId="21"/>
        <pc:sldMkLst>
          <pc:docMk/>
          <pc:sldMk cId="1730690782" sldId="2145726419"/>
        </pc:sldMkLst>
        <pc:spChg chg="mod">
          <ac:chgData name="Samantha Jenkins, Healthwatch Herefordshire" userId="76f0df7c-d415-4992-9cdd-758d4a1afc23" providerId="ADAL" clId="{64DE27B5-B7B0-46C5-83CF-259396F97756}" dt="2024-03-14T13:03:35.709" v="431" actId="20577"/>
          <ac:spMkLst>
            <pc:docMk/>
            <pc:sldMk cId="1730690782" sldId="2145726419"/>
            <ac:spMk id="2" creationId="{9B1A10AB-2069-C5D3-AC50-7615C713A7E7}"/>
          </ac:spMkLst>
        </pc:spChg>
        <pc:spChg chg="mod">
          <ac:chgData name="Samantha Jenkins, Healthwatch Herefordshire" userId="76f0df7c-d415-4992-9cdd-758d4a1afc23" providerId="ADAL" clId="{64DE27B5-B7B0-46C5-83CF-259396F97756}" dt="2024-03-14T13:04:21.188" v="437" actId="1076"/>
          <ac:spMkLst>
            <pc:docMk/>
            <pc:sldMk cId="1730690782" sldId="2145726419"/>
            <ac:spMk id="8" creationId="{EBC03284-D65C-4BEF-B62F-5BB24EB63167}"/>
          </ac:spMkLst>
        </pc:spChg>
        <pc:picChg chg="del">
          <ac:chgData name="Samantha Jenkins, Healthwatch Herefordshire" userId="76f0df7c-d415-4992-9cdd-758d4a1afc23" providerId="ADAL" clId="{64DE27B5-B7B0-46C5-83CF-259396F97756}" dt="2024-03-14T13:03:40.728" v="432" actId="21"/>
          <ac:picMkLst>
            <pc:docMk/>
            <pc:sldMk cId="1730690782" sldId="2145726419"/>
            <ac:picMk id="4" creationId="{ECB63616-A74E-244C-E99C-6942282BB80D}"/>
          </ac:picMkLst>
        </pc:picChg>
        <pc:picChg chg="add mod">
          <ac:chgData name="Samantha Jenkins, Healthwatch Herefordshire" userId="76f0df7c-d415-4992-9cdd-758d4a1afc23" providerId="ADAL" clId="{64DE27B5-B7B0-46C5-83CF-259396F97756}" dt="2024-03-14T13:04:34.639" v="439" actId="1076"/>
          <ac:picMkLst>
            <pc:docMk/>
            <pc:sldMk cId="1730690782" sldId="2145726419"/>
            <ac:picMk id="5" creationId="{90516906-9B0E-044D-46C2-1498909BFD02}"/>
          </ac:picMkLst>
        </pc:picChg>
        <pc:picChg chg="add del mod">
          <ac:chgData name="Samantha Jenkins, Healthwatch Herefordshire" userId="76f0df7c-d415-4992-9cdd-758d4a1afc23" providerId="ADAL" clId="{64DE27B5-B7B0-46C5-83CF-259396F97756}" dt="2024-03-14T13:04:36.649" v="440" actId="21"/>
          <ac:picMkLst>
            <pc:docMk/>
            <pc:sldMk cId="1730690782" sldId="2145726419"/>
            <ac:picMk id="2050" creationId="{5BCF4A83-D7C6-5197-5630-98583E0550CC}"/>
          </ac:picMkLst>
        </pc:picChg>
      </pc:sldChg>
      <pc:sldChg chg="new del">
        <pc:chgData name="Samantha Jenkins, Healthwatch Herefordshire" userId="76f0df7c-d415-4992-9cdd-758d4a1afc23" providerId="ADAL" clId="{64DE27B5-B7B0-46C5-83CF-259396F97756}" dt="2024-03-15T11:29:38.271" v="512" actId="2696"/>
        <pc:sldMkLst>
          <pc:docMk/>
          <pc:sldMk cId="319186538" sldId="2145726420"/>
        </pc:sldMkLst>
      </pc:sldChg>
      <pc:sldChg chg="del">
        <pc:chgData name="Samantha Jenkins, Healthwatch Herefordshire" userId="76f0df7c-d415-4992-9cdd-758d4a1afc23" providerId="ADAL" clId="{64DE27B5-B7B0-46C5-83CF-259396F97756}" dt="2024-03-14T12:57:26.824" v="175" actId="47"/>
        <pc:sldMkLst>
          <pc:docMk/>
          <pc:sldMk cId="1156790619" sldId="2145726420"/>
        </pc:sldMkLst>
      </pc:sldChg>
      <pc:sldChg chg="delSp modSp add del mod">
        <pc:chgData name="Samantha Jenkins, Healthwatch Herefordshire" userId="76f0df7c-d415-4992-9cdd-758d4a1afc23" providerId="ADAL" clId="{64DE27B5-B7B0-46C5-83CF-259396F97756}" dt="2024-03-15T11:30:21.928" v="518" actId="2696"/>
        <pc:sldMkLst>
          <pc:docMk/>
          <pc:sldMk cId="1317944350" sldId="2145726420"/>
        </pc:sldMkLst>
        <pc:spChg chg="del mod">
          <ac:chgData name="Samantha Jenkins, Healthwatch Herefordshire" userId="76f0df7c-d415-4992-9cdd-758d4a1afc23" providerId="ADAL" clId="{64DE27B5-B7B0-46C5-83CF-259396F97756}" dt="2024-03-15T11:30:15.289" v="517"/>
          <ac:spMkLst>
            <pc:docMk/>
            <pc:sldMk cId="1317944350" sldId="2145726420"/>
            <ac:spMk id="2" creationId="{9B1A10AB-2069-C5D3-AC50-7615C713A7E7}"/>
          </ac:spMkLst>
        </pc:spChg>
      </pc:sldChg>
      <pc:sldChg chg="del">
        <pc:chgData name="Samantha Jenkins, Healthwatch Herefordshire" userId="76f0df7c-d415-4992-9cdd-758d4a1afc23" providerId="ADAL" clId="{64DE27B5-B7B0-46C5-83CF-259396F97756}" dt="2024-03-14T12:57:27.815" v="176" actId="47"/>
        <pc:sldMkLst>
          <pc:docMk/>
          <pc:sldMk cId="1790280731" sldId="2145726421"/>
        </pc:sldMkLst>
      </pc:sldChg>
      <pc:sldChg chg="del">
        <pc:chgData name="Samantha Jenkins, Healthwatch Herefordshire" userId="76f0df7c-d415-4992-9cdd-758d4a1afc23" providerId="ADAL" clId="{64DE27B5-B7B0-46C5-83CF-259396F97756}" dt="2024-03-14T12:57:28.653" v="177" actId="47"/>
        <pc:sldMkLst>
          <pc:docMk/>
          <pc:sldMk cId="982543981" sldId="2145726422"/>
        </pc:sldMkLst>
      </pc:sldChg>
      <pc:sldChg chg="modSp mod">
        <pc:chgData name="Samantha Jenkins, Healthwatch Herefordshire" userId="76f0df7c-d415-4992-9cdd-758d4a1afc23" providerId="ADAL" clId="{64DE27B5-B7B0-46C5-83CF-259396F97756}" dt="2024-03-19T16:06:24.958" v="522" actId="1076"/>
        <pc:sldMkLst>
          <pc:docMk/>
          <pc:sldMk cId="3088702321" sldId="2145726426"/>
        </pc:sldMkLst>
        <pc:spChg chg="mod">
          <ac:chgData name="Samantha Jenkins, Healthwatch Herefordshire" userId="76f0df7c-d415-4992-9cdd-758d4a1afc23" providerId="ADAL" clId="{64DE27B5-B7B0-46C5-83CF-259396F97756}" dt="2024-03-19T16:06:24.958" v="522" actId="1076"/>
          <ac:spMkLst>
            <pc:docMk/>
            <pc:sldMk cId="3088702321" sldId="2145726426"/>
            <ac:spMk id="2" creationId="{9B1A10AB-2069-C5D3-AC50-7615C713A7E7}"/>
          </ac:spMkLst>
        </pc:spChg>
        <pc:spChg chg="mod">
          <ac:chgData name="Samantha Jenkins, Healthwatch Herefordshire" userId="76f0df7c-d415-4992-9cdd-758d4a1afc23" providerId="ADAL" clId="{64DE27B5-B7B0-46C5-83CF-259396F97756}" dt="2024-03-19T16:06:21.566" v="521" actId="1076"/>
          <ac:spMkLst>
            <pc:docMk/>
            <pc:sldMk cId="3088702321" sldId="2145726426"/>
            <ac:spMk id="8" creationId="{EBC03284-D65C-4BEF-B62F-5BB24EB63167}"/>
          </ac:spMkLst>
        </pc:spChg>
      </pc:sldChg>
      <pc:sldMasterChg chg="del delSldLayout">
        <pc:chgData name="Samantha Jenkins, Healthwatch Herefordshire" userId="76f0df7c-d415-4992-9cdd-758d4a1afc23" providerId="ADAL" clId="{64DE27B5-B7B0-46C5-83CF-259396F97756}" dt="2024-03-14T13:00:43.487" v="325" actId="47"/>
        <pc:sldMasterMkLst>
          <pc:docMk/>
          <pc:sldMasterMk cId="3496641727" sldId="2147483828"/>
        </pc:sldMasterMkLst>
        <pc:sldLayoutChg chg="del">
          <pc:chgData name="Samantha Jenkins, Healthwatch Herefordshire" userId="76f0df7c-d415-4992-9cdd-758d4a1afc23" providerId="ADAL" clId="{64DE27B5-B7B0-46C5-83CF-259396F97756}" dt="2024-03-14T13:00:43.487" v="325" actId="47"/>
          <pc:sldLayoutMkLst>
            <pc:docMk/>
            <pc:sldMasterMk cId="3496641727" sldId="2147483828"/>
            <pc:sldLayoutMk cId="3056034511" sldId="2147483829"/>
          </pc:sldLayoutMkLst>
        </pc:sldLayoutChg>
        <pc:sldLayoutChg chg="del">
          <pc:chgData name="Samantha Jenkins, Healthwatch Herefordshire" userId="76f0df7c-d415-4992-9cdd-758d4a1afc23" providerId="ADAL" clId="{64DE27B5-B7B0-46C5-83CF-259396F97756}" dt="2024-03-14T13:00:43.487" v="325" actId="47"/>
          <pc:sldLayoutMkLst>
            <pc:docMk/>
            <pc:sldMasterMk cId="3496641727" sldId="2147483828"/>
            <pc:sldLayoutMk cId="2154412068" sldId="2147483830"/>
          </pc:sldLayoutMkLst>
        </pc:sldLayoutChg>
        <pc:sldLayoutChg chg="del">
          <pc:chgData name="Samantha Jenkins, Healthwatch Herefordshire" userId="76f0df7c-d415-4992-9cdd-758d4a1afc23" providerId="ADAL" clId="{64DE27B5-B7B0-46C5-83CF-259396F97756}" dt="2024-03-14T13:00:43.487" v="325" actId="47"/>
          <pc:sldLayoutMkLst>
            <pc:docMk/>
            <pc:sldMasterMk cId="3496641727" sldId="2147483828"/>
            <pc:sldLayoutMk cId="369016731" sldId="2147483831"/>
          </pc:sldLayoutMkLst>
        </pc:sldLayoutChg>
        <pc:sldLayoutChg chg="del">
          <pc:chgData name="Samantha Jenkins, Healthwatch Herefordshire" userId="76f0df7c-d415-4992-9cdd-758d4a1afc23" providerId="ADAL" clId="{64DE27B5-B7B0-46C5-83CF-259396F97756}" dt="2024-03-14T13:00:35.851" v="316" actId="47"/>
          <pc:sldLayoutMkLst>
            <pc:docMk/>
            <pc:sldMasterMk cId="3496641727" sldId="2147483828"/>
            <pc:sldLayoutMk cId="1841996764" sldId="2147483832"/>
          </pc:sldLayoutMkLst>
        </pc:sldLayoutChg>
      </pc:sldMasterChg>
      <pc:sldMasterChg chg="del delSldLayout">
        <pc:chgData name="Samantha Jenkins, Healthwatch Herefordshire" userId="76f0df7c-d415-4992-9cdd-758d4a1afc23" providerId="ADAL" clId="{64DE27B5-B7B0-46C5-83CF-259396F97756}" dt="2024-03-14T13:00:39.919" v="321" actId="47"/>
        <pc:sldMasterMkLst>
          <pc:docMk/>
          <pc:sldMasterMk cId="1197107443" sldId="2147483833"/>
        </pc:sldMasterMkLst>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1068307823" sldId="2147483834"/>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3777995132" sldId="2147483835"/>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2692430164" sldId="2147483836"/>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1503322737" sldId="2147483837"/>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2726475618" sldId="2147483838"/>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3938226347" sldId="2147483839"/>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467708044" sldId="2147483840"/>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573313480" sldId="2147483841"/>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211168107" sldId="2147483842"/>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2046552056" sldId="2147483843"/>
          </pc:sldLayoutMkLst>
        </pc:sldLayoutChg>
        <pc:sldLayoutChg chg="del">
          <pc:chgData name="Samantha Jenkins, Healthwatch Herefordshire" userId="76f0df7c-d415-4992-9cdd-758d4a1afc23" providerId="ADAL" clId="{64DE27B5-B7B0-46C5-83CF-259396F97756}" dt="2024-03-14T13:00:39.919" v="321" actId="47"/>
          <pc:sldLayoutMkLst>
            <pc:docMk/>
            <pc:sldMasterMk cId="1197107443" sldId="2147483833"/>
            <pc:sldLayoutMk cId="1310473397" sldId="2147483844"/>
          </pc:sldLayoutMkLst>
        </pc:sldLayoutChg>
      </pc:sldMasterChg>
      <pc:sldMasterChg chg="del delSldLayout">
        <pc:chgData name="Samantha Jenkins, Healthwatch Herefordshire" userId="76f0df7c-d415-4992-9cdd-758d4a1afc23" providerId="ADAL" clId="{64DE27B5-B7B0-46C5-83CF-259396F97756}" dt="2024-03-14T13:04:51.646" v="450" actId="47"/>
        <pc:sldMasterMkLst>
          <pc:docMk/>
          <pc:sldMasterMk cId="728789983" sldId="2147483845"/>
        </pc:sldMasterMkLst>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758937233" sldId="2147483846"/>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1580320889" sldId="2147483847"/>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1899726880" sldId="2147483848"/>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1529245633" sldId="2147483849"/>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172874161" sldId="2147483850"/>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868766607" sldId="2147483851"/>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1368182645" sldId="2147483852"/>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595449028" sldId="2147483853"/>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2207818348" sldId="2147483854"/>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104798135" sldId="2147483855"/>
          </pc:sldLayoutMkLst>
        </pc:sldLayoutChg>
        <pc:sldLayoutChg chg="del">
          <pc:chgData name="Samantha Jenkins, Healthwatch Herefordshire" userId="76f0df7c-d415-4992-9cdd-758d4a1afc23" providerId="ADAL" clId="{64DE27B5-B7B0-46C5-83CF-259396F97756}" dt="2024-03-14T13:04:51.646" v="450" actId="47"/>
          <pc:sldLayoutMkLst>
            <pc:docMk/>
            <pc:sldMasterMk cId="728789983" sldId="2147483845"/>
            <pc:sldLayoutMk cId="3150916215" sldId="2147483856"/>
          </pc:sldLayoutMkLst>
        </pc:sldLayoutChg>
      </pc:sldMasterChg>
      <pc:sldMasterChg chg="del delSldLayout">
        <pc:chgData name="Samantha Jenkins, Healthwatch Herefordshire" userId="76f0df7c-d415-4992-9cdd-758d4a1afc23" providerId="ADAL" clId="{64DE27B5-B7B0-46C5-83CF-259396F97756}" dt="2024-03-14T12:58:47.093" v="268" actId="47"/>
        <pc:sldMasterMkLst>
          <pc:docMk/>
          <pc:sldMasterMk cId="4092051179" sldId="2147483857"/>
        </pc:sldMasterMkLst>
        <pc:sldLayoutChg chg="del">
          <pc:chgData name="Samantha Jenkins, Healthwatch Herefordshire" userId="76f0df7c-d415-4992-9cdd-758d4a1afc23" providerId="ADAL" clId="{64DE27B5-B7B0-46C5-83CF-259396F97756}" dt="2024-03-14T12:58:47.093" v="268" actId="47"/>
          <pc:sldLayoutMkLst>
            <pc:docMk/>
            <pc:sldMasterMk cId="4092051179" sldId="2147483857"/>
            <pc:sldLayoutMk cId="4237791067" sldId="2147483858"/>
          </pc:sldLayoutMkLst>
        </pc:sldLayoutChg>
        <pc:sldLayoutChg chg="del">
          <pc:chgData name="Samantha Jenkins, Healthwatch Herefordshire" userId="76f0df7c-d415-4992-9cdd-758d4a1afc23" providerId="ADAL" clId="{64DE27B5-B7B0-46C5-83CF-259396F97756}" dt="2024-03-14T12:58:47.093" v="268" actId="47"/>
          <pc:sldLayoutMkLst>
            <pc:docMk/>
            <pc:sldMasterMk cId="4092051179" sldId="2147483857"/>
            <pc:sldLayoutMk cId="3683726405" sldId="2147483859"/>
          </pc:sldLayoutMkLst>
        </pc:sldLayoutChg>
        <pc:sldLayoutChg chg="del">
          <pc:chgData name="Samantha Jenkins, Healthwatch Herefordshire" userId="76f0df7c-d415-4992-9cdd-758d4a1afc23" providerId="ADAL" clId="{64DE27B5-B7B0-46C5-83CF-259396F97756}" dt="2024-03-14T12:58:47.093" v="268" actId="47"/>
          <pc:sldLayoutMkLst>
            <pc:docMk/>
            <pc:sldMasterMk cId="4092051179" sldId="2147483857"/>
            <pc:sldLayoutMk cId="2543869771" sldId="2147483860"/>
          </pc:sldLayoutMkLst>
        </pc:sldLayoutChg>
        <pc:sldLayoutChg chg="del">
          <pc:chgData name="Samantha Jenkins, Healthwatch Herefordshire" userId="76f0df7c-d415-4992-9cdd-758d4a1afc23" providerId="ADAL" clId="{64DE27B5-B7B0-46C5-83CF-259396F97756}" dt="2024-03-14T12:58:38.495" v="259" actId="47"/>
          <pc:sldLayoutMkLst>
            <pc:docMk/>
            <pc:sldMasterMk cId="4092051179" sldId="2147483857"/>
            <pc:sldLayoutMk cId="3179166657" sldId="2147483861"/>
          </pc:sldLayoutMkLst>
        </pc:sldLayoutChg>
      </pc:sldMasterChg>
    </pc:docChg>
  </pc:docChgLst>
  <pc:docChgLst>
    <pc:chgData name="christine price" userId="9e53021f-8c1d-4a04-bd7d-0d5557746b1c" providerId="ADAL" clId="{FC8069A5-7E9D-49D7-96E2-BEE857C4F231}"/>
    <pc:docChg chg="undo custSel addSld delSld modSld sldOrd">
      <pc:chgData name="christine price" userId="9e53021f-8c1d-4a04-bd7d-0d5557746b1c" providerId="ADAL" clId="{FC8069A5-7E9D-49D7-96E2-BEE857C4F231}" dt="2024-03-18T17:34:42.441" v="1120" actId="403"/>
      <pc:docMkLst>
        <pc:docMk/>
      </pc:docMkLst>
      <pc:sldChg chg="modSp mod">
        <pc:chgData name="christine price" userId="9e53021f-8c1d-4a04-bd7d-0d5557746b1c" providerId="ADAL" clId="{FC8069A5-7E9D-49D7-96E2-BEE857C4F231}" dt="2024-03-18T16:49:10.262" v="26" actId="20577"/>
        <pc:sldMkLst>
          <pc:docMk/>
          <pc:sldMk cId="1865513725" sldId="256"/>
        </pc:sldMkLst>
        <pc:spChg chg="mod">
          <ac:chgData name="christine price" userId="9e53021f-8c1d-4a04-bd7d-0d5557746b1c" providerId="ADAL" clId="{FC8069A5-7E9D-49D7-96E2-BEE857C4F231}" dt="2024-03-18T16:49:10.262" v="26" actId="20577"/>
          <ac:spMkLst>
            <pc:docMk/>
            <pc:sldMk cId="1865513725" sldId="256"/>
            <ac:spMk id="2" creationId="{9640BCA8-017A-5B86-85D6-9AD1E0F2FEA8}"/>
          </ac:spMkLst>
        </pc:spChg>
      </pc:sldChg>
      <pc:sldChg chg="modSp mod">
        <pc:chgData name="christine price" userId="9e53021f-8c1d-4a04-bd7d-0d5557746b1c" providerId="ADAL" clId="{FC8069A5-7E9D-49D7-96E2-BEE857C4F231}" dt="2024-03-18T17:25:49.147" v="740" actId="948"/>
        <pc:sldMkLst>
          <pc:docMk/>
          <pc:sldMk cId="0" sldId="257"/>
        </pc:sldMkLst>
        <pc:spChg chg="mod">
          <ac:chgData name="christine price" userId="9e53021f-8c1d-4a04-bd7d-0d5557746b1c" providerId="ADAL" clId="{FC8069A5-7E9D-49D7-96E2-BEE857C4F231}" dt="2024-03-18T17:25:49.147" v="740" actId="948"/>
          <ac:spMkLst>
            <pc:docMk/>
            <pc:sldMk cId="0" sldId="257"/>
            <ac:spMk id="5" creationId="{00000000-0000-0000-0000-000000000000}"/>
          </ac:spMkLst>
        </pc:spChg>
        <pc:spChg chg="mod">
          <ac:chgData name="christine price" userId="9e53021f-8c1d-4a04-bd7d-0d5557746b1c" providerId="ADAL" clId="{FC8069A5-7E9D-49D7-96E2-BEE857C4F231}" dt="2024-03-18T17:22:33.696" v="716" actId="20577"/>
          <ac:spMkLst>
            <pc:docMk/>
            <pc:sldMk cId="0" sldId="257"/>
            <ac:spMk id="7" creationId="{00000000-0000-0000-0000-000000000000}"/>
          </ac:spMkLst>
        </pc:spChg>
        <pc:picChg chg="mod">
          <ac:chgData name="christine price" userId="9e53021f-8c1d-4a04-bd7d-0d5557746b1c" providerId="ADAL" clId="{FC8069A5-7E9D-49D7-96E2-BEE857C4F231}" dt="2024-03-18T16:51:07.224" v="53" actId="1076"/>
          <ac:picMkLst>
            <pc:docMk/>
            <pc:sldMk cId="0" sldId="257"/>
            <ac:picMk id="6" creationId="{178C6C4E-0BE0-8D4B-552C-FFEC36FB115F}"/>
          </ac:picMkLst>
        </pc:picChg>
      </pc:sldChg>
      <pc:sldChg chg="addSp modSp mod">
        <pc:chgData name="christine price" userId="9e53021f-8c1d-4a04-bd7d-0d5557746b1c" providerId="ADAL" clId="{FC8069A5-7E9D-49D7-96E2-BEE857C4F231}" dt="2024-03-18T17:03:06.238" v="412"/>
        <pc:sldMkLst>
          <pc:docMk/>
          <pc:sldMk cId="0" sldId="264"/>
        </pc:sldMkLst>
        <pc:spChg chg="mod">
          <ac:chgData name="christine price" userId="9e53021f-8c1d-4a04-bd7d-0d5557746b1c" providerId="ADAL" clId="{FC8069A5-7E9D-49D7-96E2-BEE857C4F231}" dt="2024-03-18T16:51:20.546" v="59" actId="20577"/>
          <ac:spMkLst>
            <pc:docMk/>
            <pc:sldMk cId="0" sldId="264"/>
            <ac:spMk id="2" creationId="{00000000-0000-0000-0000-000000000000}"/>
          </ac:spMkLst>
        </pc:spChg>
        <pc:spChg chg="mod">
          <ac:chgData name="christine price" userId="9e53021f-8c1d-4a04-bd7d-0d5557746b1c" providerId="ADAL" clId="{FC8069A5-7E9D-49D7-96E2-BEE857C4F231}" dt="2024-03-18T16:57:29.951" v="270" actId="20577"/>
          <ac:spMkLst>
            <pc:docMk/>
            <pc:sldMk cId="0" sldId="264"/>
            <ac:spMk id="3" creationId="{00000000-0000-0000-0000-000000000000}"/>
          </ac:spMkLst>
        </pc:spChg>
        <pc:spChg chg="add">
          <ac:chgData name="christine price" userId="9e53021f-8c1d-4a04-bd7d-0d5557746b1c" providerId="ADAL" clId="{FC8069A5-7E9D-49D7-96E2-BEE857C4F231}" dt="2024-03-18T17:03:06.238" v="412"/>
          <ac:spMkLst>
            <pc:docMk/>
            <pc:sldMk cId="0" sldId="264"/>
            <ac:spMk id="6" creationId="{173C4364-5A23-BFF4-848C-C11E5A6E631C}"/>
          </ac:spMkLst>
        </pc:spChg>
        <pc:picChg chg="mod">
          <ac:chgData name="christine price" userId="9e53021f-8c1d-4a04-bd7d-0d5557746b1c" providerId="ADAL" clId="{FC8069A5-7E9D-49D7-96E2-BEE857C4F231}" dt="2024-03-18T16:51:17.184" v="56" actId="1076"/>
          <ac:picMkLst>
            <pc:docMk/>
            <pc:sldMk cId="0" sldId="264"/>
            <ac:picMk id="8" creationId="{00000000-0000-0000-0000-000000000000}"/>
          </ac:picMkLst>
        </pc:picChg>
      </pc:sldChg>
      <pc:sldChg chg="addSp delSp modSp del mod">
        <pc:chgData name="christine price" userId="9e53021f-8c1d-4a04-bd7d-0d5557746b1c" providerId="ADAL" clId="{FC8069A5-7E9D-49D7-96E2-BEE857C4F231}" dt="2024-03-18T17:05:58.196" v="455" actId="47"/>
        <pc:sldMkLst>
          <pc:docMk/>
          <pc:sldMk cId="0" sldId="268"/>
        </pc:sldMkLst>
        <pc:spChg chg="add del mod">
          <ac:chgData name="christine price" userId="9e53021f-8c1d-4a04-bd7d-0d5557746b1c" providerId="ADAL" clId="{FC8069A5-7E9D-49D7-96E2-BEE857C4F231}" dt="2024-03-18T17:03:19.901" v="415" actId="21"/>
          <ac:spMkLst>
            <pc:docMk/>
            <pc:sldMk cId="0" sldId="268"/>
            <ac:spMk id="2" creationId="{8EAA0DF4-5F0F-DEBB-A507-BB47AAF9BB78}"/>
          </ac:spMkLst>
        </pc:spChg>
        <pc:spChg chg="mod">
          <ac:chgData name="christine price" userId="9e53021f-8c1d-4a04-bd7d-0d5557746b1c" providerId="ADAL" clId="{FC8069A5-7E9D-49D7-96E2-BEE857C4F231}" dt="2024-03-18T17:04:04.121" v="440" actId="21"/>
          <ac:spMkLst>
            <pc:docMk/>
            <pc:sldMk cId="0" sldId="268"/>
            <ac:spMk id="5" creationId="{00000000-0000-0000-0000-000000000000}"/>
          </ac:spMkLst>
        </pc:spChg>
      </pc:sldChg>
      <pc:sldChg chg="modSp mod">
        <pc:chgData name="christine price" userId="9e53021f-8c1d-4a04-bd7d-0d5557746b1c" providerId="ADAL" clId="{FC8069A5-7E9D-49D7-96E2-BEE857C4F231}" dt="2024-03-18T17:02:19.864" v="411" actId="404"/>
        <pc:sldMkLst>
          <pc:docMk/>
          <pc:sldMk cId="0" sldId="269"/>
        </pc:sldMkLst>
        <pc:spChg chg="mod">
          <ac:chgData name="christine price" userId="9e53021f-8c1d-4a04-bd7d-0d5557746b1c" providerId="ADAL" clId="{FC8069A5-7E9D-49D7-96E2-BEE857C4F231}" dt="2024-03-18T17:02:19.864" v="411" actId="404"/>
          <ac:spMkLst>
            <pc:docMk/>
            <pc:sldMk cId="0" sldId="269"/>
            <ac:spMk id="5" creationId="{00000000-0000-0000-0000-000000000000}"/>
          </ac:spMkLst>
        </pc:spChg>
      </pc:sldChg>
      <pc:sldChg chg="modSp mod">
        <pc:chgData name="christine price" userId="9e53021f-8c1d-4a04-bd7d-0d5557746b1c" providerId="ADAL" clId="{FC8069A5-7E9D-49D7-96E2-BEE857C4F231}" dt="2024-03-18T17:24:41.918" v="737" actId="1076"/>
        <pc:sldMkLst>
          <pc:docMk/>
          <pc:sldMk cId="4139445433" sldId="270"/>
        </pc:sldMkLst>
        <pc:spChg chg="mod">
          <ac:chgData name="christine price" userId="9e53021f-8c1d-4a04-bd7d-0d5557746b1c" providerId="ADAL" clId="{FC8069A5-7E9D-49D7-96E2-BEE857C4F231}" dt="2024-03-18T17:24:39.254" v="736" actId="1076"/>
          <ac:spMkLst>
            <pc:docMk/>
            <pc:sldMk cId="4139445433" sldId="270"/>
            <ac:spMk id="2" creationId="{00000000-0000-0000-0000-000000000000}"/>
          </ac:spMkLst>
        </pc:spChg>
        <pc:spChg chg="mod">
          <ac:chgData name="christine price" userId="9e53021f-8c1d-4a04-bd7d-0d5557746b1c" providerId="ADAL" clId="{FC8069A5-7E9D-49D7-96E2-BEE857C4F231}" dt="2024-03-18T17:24:41.918" v="737" actId="1076"/>
          <ac:spMkLst>
            <pc:docMk/>
            <pc:sldMk cId="4139445433" sldId="270"/>
            <ac:spMk id="3" creationId="{00000000-0000-0000-0000-000000000000}"/>
          </ac:spMkLst>
        </pc:spChg>
      </pc:sldChg>
      <pc:sldChg chg="modSp add mod">
        <pc:chgData name="christine price" userId="9e53021f-8c1d-4a04-bd7d-0d5557746b1c" providerId="ADAL" clId="{FC8069A5-7E9D-49D7-96E2-BEE857C4F231}" dt="2024-03-18T17:13:55.605" v="698" actId="14100"/>
        <pc:sldMkLst>
          <pc:docMk/>
          <pc:sldMk cId="2736368233" sldId="2145726406"/>
        </pc:sldMkLst>
        <pc:spChg chg="mod">
          <ac:chgData name="christine price" userId="9e53021f-8c1d-4a04-bd7d-0d5557746b1c" providerId="ADAL" clId="{FC8069A5-7E9D-49D7-96E2-BEE857C4F231}" dt="2024-03-18T17:13:55.605" v="698" actId="14100"/>
          <ac:spMkLst>
            <pc:docMk/>
            <pc:sldMk cId="2736368233" sldId="2145726406"/>
            <ac:spMk id="5" creationId="{036140FE-9477-4D16-B81E-07968DA8C46E}"/>
          </ac:spMkLst>
        </pc:spChg>
      </pc:sldChg>
      <pc:sldChg chg="add">
        <pc:chgData name="christine price" userId="9e53021f-8c1d-4a04-bd7d-0d5557746b1c" providerId="ADAL" clId="{FC8069A5-7E9D-49D7-96E2-BEE857C4F231}" dt="2024-03-18T17:13:14.244" v="641"/>
        <pc:sldMkLst>
          <pc:docMk/>
          <pc:sldMk cId="89481454" sldId="2145726414"/>
        </pc:sldMkLst>
      </pc:sldChg>
      <pc:sldChg chg="delSp modSp mod">
        <pc:chgData name="christine price" userId="9e53021f-8c1d-4a04-bd7d-0d5557746b1c" providerId="ADAL" clId="{FC8069A5-7E9D-49D7-96E2-BEE857C4F231}" dt="2024-03-18T17:12:04.425" v="617" actId="478"/>
        <pc:sldMkLst>
          <pc:docMk/>
          <pc:sldMk cId="1763941615" sldId="2145726417"/>
        </pc:sldMkLst>
        <pc:spChg chg="mod">
          <ac:chgData name="christine price" userId="9e53021f-8c1d-4a04-bd7d-0d5557746b1c" providerId="ADAL" clId="{FC8069A5-7E9D-49D7-96E2-BEE857C4F231}" dt="2024-03-18T17:12:00.690" v="616" actId="20577"/>
          <ac:spMkLst>
            <pc:docMk/>
            <pc:sldMk cId="1763941615" sldId="2145726417"/>
            <ac:spMk id="2" creationId="{9B1A10AB-2069-C5D3-AC50-7615C713A7E7}"/>
          </ac:spMkLst>
        </pc:spChg>
        <pc:picChg chg="del">
          <ac:chgData name="christine price" userId="9e53021f-8c1d-4a04-bd7d-0d5557746b1c" providerId="ADAL" clId="{FC8069A5-7E9D-49D7-96E2-BEE857C4F231}" dt="2024-03-18T17:12:04.425" v="617" actId="478"/>
          <ac:picMkLst>
            <pc:docMk/>
            <pc:sldMk cId="1763941615" sldId="2145726417"/>
            <ac:picMk id="1026" creationId="{3E347B69-3C97-058E-9497-02F345944921}"/>
          </ac:picMkLst>
        </pc:picChg>
      </pc:sldChg>
      <pc:sldChg chg="del">
        <pc:chgData name="christine price" userId="9e53021f-8c1d-4a04-bd7d-0d5557746b1c" providerId="ADAL" clId="{FC8069A5-7E9D-49D7-96E2-BEE857C4F231}" dt="2024-03-18T17:12:17.427" v="618" actId="47"/>
        <pc:sldMkLst>
          <pc:docMk/>
          <pc:sldMk cId="122748687" sldId="2145726418"/>
        </pc:sldMkLst>
      </pc:sldChg>
      <pc:sldChg chg="delSp modSp mod">
        <pc:chgData name="christine price" userId="9e53021f-8c1d-4a04-bd7d-0d5557746b1c" providerId="ADAL" clId="{FC8069A5-7E9D-49D7-96E2-BEE857C4F231}" dt="2024-03-18T17:33:50.807" v="1115" actId="20577"/>
        <pc:sldMkLst>
          <pc:docMk/>
          <pc:sldMk cId="1730690782" sldId="2145726419"/>
        </pc:sldMkLst>
        <pc:spChg chg="mod">
          <ac:chgData name="christine price" userId="9e53021f-8c1d-4a04-bd7d-0d5557746b1c" providerId="ADAL" clId="{FC8069A5-7E9D-49D7-96E2-BEE857C4F231}" dt="2024-03-18T17:33:50.807" v="1115" actId="20577"/>
          <ac:spMkLst>
            <pc:docMk/>
            <pc:sldMk cId="1730690782" sldId="2145726419"/>
            <ac:spMk id="2" creationId="{9B1A10AB-2069-C5D3-AC50-7615C713A7E7}"/>
          </ac:spMkLst>
        </pc:spChg>
        <pc:picChg chg="del">
          <ac:chgData name="christine price" userId="9e53021f-8c1d-4a04-bd7d-0d5557746b1c" providerId="ADAL" clId="{FC8069A5-7E9D-49D7-96E2-BEE857C4F231}" dt="2024-03-18T17:27:18.939" v="924" actId="478"/>
          <ac:picMkLst>
            <pc:docMk/>
            <pc:sldMk cId="1730690782" sldId="2145726419"/>
            <ac:picMk id="5" creationId="{90516906-9B0E-044D-46C2-1498909BFD02}"/>
          </ac:picMkLst>
        </pc:picChg>
      </pc:sldChg>
      <pc:sldChg chg="addSp delSp modSp add mod">
        <pc:chgData name="christine price" userId="9e53021f-8c1d-4a04-bd7d-0d5557746b1c" providerId="ADAL" clId="{FC8069A5-7E9D-49D7-96E2-BEE857C4F231}" dt="2024-03-18T16:50:40.562" v="46" actId="1076"/>
        <pc:sldMkLst>
          <pc:docMk/>
          <pc:sldMk cId="2250880337" sldId="2145726423"/>
        </pc:sldMkLst>
        <pc:spChg chg="del">
          <ac:chgData name="christine price" userId="9e53021f-8c1d-4a04-bd7d-0d5557746b1c" providerId="ADAL" clId="{FC8069A5-7E9D-49D7-96E2-BEE857C4F231}" dt="2024-03-18T16:49:32.575" v="30" actId="478"/>
          <ac:spMkLst>
            <pc:docMk/>
            <pc:sldMk cId="2250880337" sldId="2145726423"/>
            <ac:spMk id="5" creationId="{036140FE-9477-4D16-B81E-07968DA8C46E}"/>
          </ac:spMkLst>
        </pc:spChg>
        <pc:spChg chg="add del">
          <ac:chgData name="christine price" userId="9e53021f-8c1d-4a04-bd7d-0d5557746b1c" providerId="ADAL" clId="{FC8069A5-7E9D-49D7-96E2-BEE857C4F231}" dt="2024-03-18T16:49:29.837" v="29" actId="478"/>
          <ac:spMkLst>
            <pc:docMk/>
            <pc:sldMk cId="2250880337" sldId="2145726423"/>
            <ac:spMk id="8" creationId="{EBC03284-D65C-4BEF-B62F-5BB24EB63167}"/>
          </ac:spMkLst>
        </pc:spChg>
        <pc:picChg chg="del">
          <ac:chgData name="christine price" userId="9e53021f-8c1d-4a04-bd7d-0d5557746b1c" providerId="ADAL" clId="{FC8069A5-7E9D-49D7-96E2-BEE857C4F231}" dt="2024-03-18T16:50:28.640" v="40" actId="478"/>
          <ac:picMkLst>
            <pc:docMk/>
            <pc:sldMk cId="2250880337" sldId="2145726423"/>
            <ac:picMk id="2" creationId="{B9658BA1-5D76-225A-26DC-C7A5D6FC5C20}"/>
          </ac:picMkLst>
        </pc:picChg>
        <pc:picChg chg="add mod modCrop">
          <ac:chgData name="christine price" userId="9e53021f-8c1d-4a04-bd7d-0d5557746b1c" providerId="ADAL" clId="{FC8069A5-7E9D-49D7-96E2-BEE857C4F231}" dt="2024-03-18T16:50:39.487" v="45" actId="1076"/>
          <ac:picMkLst>
            <pc:docMk/>
            <pc:sldMk cId="2250880337" sldId="2145726423"/>
            <ac:picMk id="6" creationId="{EB8B0890-9095-32BF-9BA1-29E4D106B3B9}"/>
          </ac:picMkLst>
        </pc:picChg>
        <pc:picChg chg="add mod modCrop">
          <ac:chgData name="christine price" userId="9e53021f-8c1d-4a04-bd7d-0d5557746b1c" providerId="ADAL" clId="{FC8069A5-7E9D-49D7-96E2-BEE857C4F231}" dt="2024-03-18T16:50:40.562" v="46" actId="1076"/>
          <ac:picMkLst>
            <pc:docMk/>
            <pc:sldMk cId="2250880337" sldId="2145726423"/>
            <ac:picMk id="7" creationId="{17A0DF22-EA22-D06B-44EC-F0D556C1EC18}"/>
          </ac:picMkLst>
        </pc:picChg>
      </pc:sldChg>
      <pc:sldChg chg="addSp delSp modSp add mod">
        <pc:chgData name="christine price" userId="9e53021f-8c1d-4a04-bd7d-0d5557746b1c" providerId="ADAL" clId="{FC8069A5-7E9D-49D7-96E2-BEE857C4F231}" dt="2024-03-18T17:05:47.212" v="454" actId="207"/>
        <pc:sldMkLst>
          <pc:docMk/>
          <pc:sldMk cId="1560088317" sldId="2145726424"/>
        </pc:sldMkLst>
        <pc:spChg chg="mod">
          <ac:chgData name="christine price" userId="9e53021f-8c1d-4a04-bd7d-0d5557746b1c" providerId="ADAL" clId="{FC8069A5-7E9D-49D7-96E2-BEE857C4F231}" dt="2024-03-18T17:03:34.921" v="435" actId="6549"/>
          <ac:spMkLst>
            <pc:docMk/>
            <pc:sldMk cId="1560088317" sldId="2145726424"/>
            <ac:spMk id="2" creationId="{00000000-0000-0000-0000-000000000000}"/>
          </ac:spMkLst>
        </pc:spChg>
        <pc:spChg chg="mod">
          <ac:chgData name="christine price" userId="9e53021f-8c1d-4a04-bd7d-0d5557746b1c" providerId="ADAL" clId="{FC8069A5-7E9D-49D7-96E2-BEE857C4F231}" dt="2024-03-18T17:05:47.212" v="454" actId="207"/>
          <ac:spMkLst>
            <pc:docMk/>
            <pc:sldMk cId="1560088317" sldId="2145726424"/>
            <ac:spMk id="3" creationId="{00000000-0000-0000-0000-000000000000}"/>
          </ac:spMkLst>
        </pc:spChg>
        <pc:spChg chg="add del mod">
          <ac:chgData name="christine price" userId="9e53021f-8c1d-4a04-bd7d-0d5557746b1c" providerId="ADAL" clId="{FC8069A5-7E9D-49D7-96E2-BEE857C4F231}" dt="2024-03-18T17:03:40.953" v="437" actId="478"/>
          <ac:spMkLst>
            <pc:docMk/>
            <pc:sldMk cId="1560088317" sldId="2145726424"/>
            <ac:spMk id="7" creationId="{6D6ED921-3D3B-3449-B7CE-8125A3BC97BB}"/>
          </ac:spMkLst>
        </pc:spChg>
        <pc:picChg chg="del">
          <ac:chgData name="christine price" userId="9e53021f-8c1d-4a04-bd7d-0d5557746b1c" providerId="ADAL" clId="{FC8069A5-7E9D-49D7-96E2-BEE857C4F231}" dt="2024-03-18T17:03:37.185" v="436" actId="478"/>
          <ac:picMkLst>
            <pc:docMk/>
            <pc:sldMk cId="1560088317" sldId="2145726424"/>
            <ac:picMk id="8" creationId="{00000000-0000-0000-0000-000000000000}"/>
          </ac:picMkLst>
        </pc:picChg>
      </pc:sldChg>
      <pc:sldChg chg="add">
        <pc:chgData name="christine price" userId="9e53021f-8c1d-4a04-bd7d-0d5557746b1c" providerId="ADAL" clId="{FC8069A5-7E9D-49D7-96E2-BEE857C4F231}" dt="2024-03-18T17:11:48.236" v="594" actId="2890"/>
        <pc:sldMkLst>
          <pc:docMk/>
          <pc:sldMk cId="4074631803" sldId="2145726425"/>
        </pc:sldMkLst>
      </pc:sldChg>
      <pc:sldChg chg="delSp modSp add mod">
        <pc:chgData name="christine price" userId="9e53021f-8c1d-4a04-bd7d-0d5557746b1c" providerId="ADAL" clId="{FC8069A5-7E9D-49D7-96E2-BEE857C4F231}" dt="2024-03-18T17:34:42.441" v="1120" actId="403"/>
        <pc:sldMkLst>
          <pc:docMk/>
          <pc:sldMk cId="3088702321" sldId="2145726426"/>
        </pc:sldMkLst>
        <pc:spChg chg="mod">
          <ac:chgData name="christine price" userId="9e53021f-8c1d-4a04-bd7d-0d5557746b1c" providerId="ADAL" clId="{FC8069A5-7E9D-49D7-96E2-BEE857C4F231}" dt="2024-03-18T17:34:42.441" v="1120" actId="403"/>
          <ac:spMkLst>
            <pc:docMk/>
            <pc:sldMk cId="3088702321" sldId="2145726426"/>
            <ac:spMk id="2" creationId="{9B1A10AB-2069-C5D3-AC50-7615C713A7E7}"/>
          </ac:spMkLst>
        </pc:spChg>
        <pc:picChg chg="del">
          <ac:chgData name="christine price" userId="9e53021f-8c1d-4a04-bd7d-0d5557746b1c" providerId="ADAL" clId="{FC8069A5-7E9D-49D7-96E2-BEE857C4F231}" dt="2024-03-18T17:12:35.306" v="640" actId="478"/>
          <ac:picMkLst>
            <pc:docMk/>
            <pc:sldMk cId="3088702321" sldId="2145726426"/>
            <ac:picMk id="5" creationId="{90516906-9B0E-044D-46C2-1498909BFD02}"/>
          </ac:picMkLst>
        </pc:picChg>
      </pc:sldChg>
      <pc:sldChg chg="addSp delSp modSp add mod modAnim">
        <pc:chgData name="christine price" userId="9e53021f-8c1d-4a04-bd7d-0d5557746b1c" providerId="ADAL" clId="{FC8069A5-7E9D-49D7-96E2-BEE857C4F231}" dt="2024-03-18T17:21:29.920" v="701"/>
        <pc:sldMkLst>
          <pc:docMk/>
          <pc:sldMk cId="1170859454" sldId="2145726427"/>
        </pc:sldMkLst>
        <pc:spChg chg="del">
          <ac:chgData name="christine price" userId="9e53021f-8c1d-4a04-bd7d-0d5557746b1c" providerId="ADAL" clId="{FC8069A5-7E9D-49D7-96E2-BEE857C4F231}" dt="2024-03-18T17:15:30.347" v="700" actId="478"/>
          <ac:spMkLst>
            <pc:docMk/>
            <pc:sldMk cId="1170859454" sldId="2145726427"/>
            <ac:spMk id="2" creationId="{9B1A10AB-2069-C5D3-AC50-7615C713A7E7}"/>
          </ac:spMkLst>
        </pc:spChg>
        <pc:picChg chg="add mod">
          <ac:chgData name="christine price" userId="9e53021f-8c1d-4a04-bd7d-0d5557746b1c" providerId="ADAL" clId="{FC8069A5-7E9D-49D7-96E2-BEE857C4F231}" dt="2024-03-18T17:21:29.920" v="701"/>
          <ac:picMkLst>
            <pc:docMk/>
            <pc:sldMk cId="1170859454" sldId="2145726427"/>
            <ac:picMk id="4" creationId="{B7B5BEFD-C2A8-3FB0-9E56-1BC9B5A8D31D}"/>
          </ac:picMkLst>
        </pc:picChg>
      </pc:sldChg>
      <pc:sldChg chg="add">
        <pc:chgData name="christine price" userId="9e53021f-8c1d-4a04-bd7d-0d5557746b1c" providerId="ADAL" clId="{FC8069A5-7E9D-49D7-96E2-BEE857C4F231}" dt="2024-03-18T17:22:20.999" v="702" actId="2890"/>
        <pc:sldMkLst>
          <pc:docMk/>
          <pc:sldMk cId="3165435642" sldId="2145726428"/>
        </pc:sldMkLst>
      </pc:sldChg>
      <pc:sldChg chg="add">
        <pc:chgData name="christine price" userId="9e53021f-8c1d-4a04-bd7d-0d5557746b1c" providerId="ADAL" clId="{FC8069A5-7E9D-49D7-96E2-BEE857C4F231}" dt="2024-03-18T17:26:16.789" v="741" actId="2890"/>
        <pc:sldMkLst>
          <pc:docMk/>
          <pc:sldMk cId="2444249033" sldId="2145726429"/>
        </pc:sldMkLst>
      </pc:sldChg>
      <pc:sldChg chg="modSp add mod ord">
        <pc:chgData name="christine price" userId="9e53021f-8c1d-4a04-bd7d-0d5557746b1c" providerId="ADAL" clId="{FC8069A5-7E9D-49D7-96E2-BEE857C4F231}" dt="2024-03-18T17:34:15.492" v="1116" actId="1076"/>
        <pc:sldMkLst>
          <pc:docMk/>
          <pc:sldMk cId="1941124417" sldId="2145726430"/>
        </pc:sldMkLst>
        <pc:spChg chg="mod">
          <ac:chgData name="christine price" userId="9e53021f-8c1d-4a04-bd7d-0d5557746b1c" providerId="ADAL" clId="{FC8069A5-7E9D-49D7-96E2-BEE857C4F231}" dt="2024-03-18T17:34:15.492" v="1116" actId="1076"/>
          <ac:spMkLst>
            <pc:docMk/>
            <pc:sldMk cId="1941124417" sldId="2145726430"/>
            <ac:spMk id="2" creationId="{9B1A10AB-2069-C5D3-AC50-7615C713A7E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GB"/>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05EC943D-9FC1-40BC-969B-36703E0E5328}" type="datetimeFigureOut">
              <a:rPr lang="en-GB" smtClean="0"/>
              <a:t>19/03/2024</a:t>
            </a:fld>
            <a:endParaRPr lang="en-GB"/>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GB"/>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9656C3D5-D016-48BC-A622-AF59D5F70FBB}" type="slidenum">
              <a:rPr lang="en-GB" smtClean="0"/>
              <a:t>‹#›</a:t>
            </a:fld>
            <a:endParaRPr lang="en-GB"/>
          </a:p>
        </p:txBody>
      </p:sp>
    </p:spTree>
    <p:extLst>
      <p:ext uri="{BB962C8B-B14F-4D97-AF65-F5344CB8AC3E}">
        <p14:creationId xmlns:p14="http://schemas.microsoft.com/office/powerpoint/2010/main" val="9156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EEF1-AEDE-4C60-9B96-CCB72F386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30B582-D9EE-4822-8970-E2301BF93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3036A4-18E1-4A89-99CA-B0C12C3E7EE0}"/>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5" name="Footer Placeholder 4">
            <a:extLst>
              <a:ext uri="{FF2B5EF4-FFF2-40B4-BE49-F238E27FC236}">
                <a16:creationId xmlns:a16="http://schemas.microsoft.com/office/drawing/2014/main" id="{F0375369-EC94-48F3-9177-63C67F00A1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02A4D8-DB92-4493-866B-FF0A83F70E88}"/>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731214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E3B4-A0EA-4DDF-A4A4-4FC677AAC1E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76C3A4-D4A5-44E0-B982-1838D28C7E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2F6E08-5549-4186-B614-F9F0808FD880}"/>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5" name="Footer Placeholder 4">
            <a:extLst>
              <a:ext uri="{FF2B5EF4-FFF2-40B4-BE49-F238E27FC236}">
                <a16:creationId xmlns:a16="http://schemas.microsoft.com/office/drawing/2014/main" id="{7D498A5A-51E6-4F7A-AB03-86A6F13A18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B81548-CC39-44CD-8273-28EB2A7BC556}"/>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272222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6B6064-5F05-42F0-B4D9-D5BF2066B5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82AC22-5FC2-45BE-B91D-40B91BD160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C94322-E65B-4BFF-B21C-A3A5847643A6}"/>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5" name="Footer Placeholder 4">
            <a:extLst>
              <a:ext uri="{FF2B5EF4-FFF2-40B4-BE49-F238E27FC236}">
                <a16:creationId xmlns:a16="http://schemas.microsoft.com/office/drawing/2014/main" id="{C282D9CE-EACB-48DF-87E2-D8879E1385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09513-4743-4433-9053-1A1B94145C75}"/>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3218255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13"/>
          <p:cNvSpPr txBox="1">
            <a:spLocks noChangeArrowheads="1"/>
          </p:cNvSpPr>
          <p:nvPr userDrawn="1"/>
        </p:nvSpPr>
        <p:spPr bwMode="auto">
          <a:xfrm>
            <a:off x="203201" y="6362700"/>
            <a:ext cx="2203360" cy="276999"/>
          </a:xfrm>
          <a:prstGeom prst="rect">
            <a:avLst/>
          </a:prstGeom>
          <a:noFill/>
          <a:ln w="9525">
            <a:noFill/>
            <a:miter lim="800000"/>
            <a:headEnd/>
            <a:tailEnd/>
          </a:ln>
          <a:effectLst/>
        </p:spPr>
        <p:txBody>
          <a:bodyPr wrap="none">
            <a:prstTxWarp prst="textNoShape">
              <a:avLst/>
            </a:prstTxWarp>
            <a:spAutoFit/>
          </a:bodyPr>
          <a:lstStyle/>
          <a:p>
            <a:pPr>
              <a:defRPr/>
            </a:pPr>
            <a:r>
              <a:rPr lang="en-US" sz="1200" b="1">
                <a:solidFill>
                  <a:schemeClr val="bg1"/>
                </a:solidFill>
                <a:latin typeface="Arial" pitchFamily="1" charset="0"/>
              </a:rPr>
              <a:t>www.worcestershire.gov.uk</a:t>
            </a:r>
          </a:p>
        </p:txBody>
      </p:sp>
      <p:sp>
        <p:nvSpPr>
          <p:cNvPr id="19458" name="Rectangle 2"/>
          <p:cNvSpPr>
            <a:spLocks noGrp="1" noChangeArrowheads="1"/>
          </p:cNvSpPr>
          <p:nvPr>
            <p:ph type="ctrTitle"/>
          </p:nvPr>
        </p:nvSpPr>
        <p:spPr>
          <a:xfrm>
            <a:off x="609600" y="2514600"/>
            <a:ext cx="10871200" cy="1143000"/>
          </a:xfrm>
        </p:spPr>
        <p:txBody>
          <a:bodyPr/>
          <a:lstStyle>
            <a:lvl1pPr algn="ctr">
              <a:defRPr sz="4800"/>
            </a:lvl1pPr>
          </a:lstStyle>
          <a:p>
            <a:r>
              <a:rPr lang="en-US"/>
              <a:t>Click to edit Master title style</a:t>
            </a:r>
          </a:p>
        </p:txBody>
      </p:sp>
      <p:sp>
        <p:nvSpPr>
          <p:cNvPr id="19459" name="Rectangle 3"/>
          <p:cNvSpPr>
            <a:spLocks noGrp="1" noChangeArrowheads="1"/>
          </p:cNvSpPr>
          <p:nvPr>
            <p:ph type="subTitle" idx="1"/>
          </p:nvPr>
        </p:nvSpPr>
        <p:spPr>
          <a:xfrm>
            <a:off x="609600" y="3886200"/>
            <a:ext cx="10871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sldNum" sz="quarter" idx="10"/>
          </p:nvPr>
        </p:nvSpPr>
        <p:spPr>
          <a:xfrm>
            <a:off x="11074400" y="76200"/>
            <a:ext cx="916517" cy="228600"/>
          </a:xfrm>
        </p:spPr>
        <p:txBody>
          <a:bodyPr/>
          <a:lstStyle>
            <a:lvl1pPr>
              <a:defRPr/>
            </a:lvl1pPr>
          </a:lstStyle>
          <a:p>
            <a:pPr>
              <a:defRPr/>
            </a:pPr>
            <a:fld id="{6CE87BA2-DA29-1248-90FE-E5176F9E64E6}" type="slidenum">
              <a:rPr lang="en-US"/>
              <a:pPr>
                <a:defRPr/>
              </a:pPr>
              <a:t>‹#›</a:t>
            </a:fld>
            <a:endParaRPr lang="en-US" sz="1400" b="0">
              <a:solidFill>
                <a:schemeClr val="tx1"/>
              </a:solidFill>
              <a:latin typeface="Times" charset="0"/>
            </a:endParaRPr>
          </a:p>
        </p:txBody>
      </p:sp>
      <p:sp>
        <p:nvSpPr>
          <p:cNvPr id="6" name="Rectangle 15"/>
          <p:cNvSpPr>
            <a:spLocks noGrp="1" noChangeArrowheads="1"/>
          </p:cNvSpPr>
          <p:nvPr>
            <p:ph type="ftr" sz="quarter" idx="11"/>
          </p:nvPr>
        </p:nvSpPr>
        <p:spPr/>
        <p:txBody>
          <a:bodyPr/>
          <a:lstStyle>
            <a:lvl1pPr>
              <a:defRPr sz="1000" smtClean="0"/>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2407395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ED2688D-57F9-014B-A5EC-73A92ABCB0E5}" type="slidenum">
              <a:rPr lang="en-US"/>
              <a:pPr>
                <a:defRPr/>
              </a:pPr>
              <a:t>‹#›</a:t>
            </a:fld>
            <a:endParaRPr lang="en-US" sz="1400" b="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b="0" i="0" dirty="0" smtClean="0">
                <a:solidFill>
                  <a:schemeClr val="bg1"/>
                </a:solidFill>
                <a:latin typeface="+mn-lt"/>
              </a:defRPr>
            </a:lvl1pPr>
          </a:lstStyle>
          <a:p>
            <a:pPr>
              <a:defRPr/>
            </a:pPr>
            <a:r>
              <a:rPr lang="en-US"/>
              <a:t>[Slideshow Title - edit in Headers &amp; Footers] </a:t>
            </a:r>
          </a:p>
        </p:txBody>
      </p:sp>
    </p:spTree>
    <p:extLst>
      <p:ext uri="{BB962C8B-B14F-4D97-AF65-F5344CB8AC3E}">
        <p14:creationId xmlns:p14="http://schemas.microsoft.com/office/powerpoint/2010/main" val="3209638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smtClean="0"/>
            </a:lvl1pPr>
          </a:lstStyle>
          <a:p>
            <a:pPr>
              <a:defRPr/>
            </a:pPr>
            <a:fld id="{9DF3850D-EF14-154D-BFAB-79207C675DD5}" type="slidenum">
              <a:rPr lang="en-US"/>
              <a:pPr>
                <a:defRPr/>
              </a:pPr>
              <a:t>‹#›</a:t>
            </a:fld>
            <a:endParaRPr lang="en-US" sz="1400" b="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405219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4EA3351-E226-6B49-89AF-8CA9EA5A0FA2}" type="slidenum">
              <a:rPr lang="en-US"/>
              <a:pPr>
                <a:defRPr/>
              </a:pPr>
              <a:t>‹#›</a:t>
            </a:fld>
            <a:endParaRPr lang="en-US" sz="1400" b="0">
              <a:solidFill>
                <a:schemeClr val="tx1"/>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pic>
        <p:nvPicPr>
          <p:cNvPr id="8" name="Picture 7" descr="A picture containing text, weapon&#10;&#10;Description automatically generated">
            <a:extLst>
              <a:ext uri="{FF2B5EF4-FFF2-40B4-BE49-F238E27FC236}">
                <a16:creationId xmlns:a16="http://schemas.microsoft.com/office/drawing/2014/main" id="{01C3E795-4651-4F9F-A0F2-9C71E6F9165A}"/>
              </a:ext>
            </a:extLst>
          </p:cNvPr>
          <p:cNvPicPr>
            <a:picLocks noChangeAspect="1"/>
          </p:cNvPicPr>
          <p:nvPr userDrawn="1"/>
        </p:nvPicPr>
        <p:blipFill>
          <a:blip r:embed="rId2"/>
          <a:stretch>
            <a:fillRect/>
          </a:stretch>
        </p:blipFill>
        <p:spPr>
          <a:xfrm>
            <a:off x="5135894" y="6043679"/>
            <a:ext cx="1920213" cy="786537"/>
          </a:xfrm>
          <a:prstGeom prst="rect">
            <a:avLst/>
          </a:prstGeom>
        </p:spPr>
      </p:pic>
    </p:spTree>
    <p:extLst>
      <p:ext uri="{BB962C8B-B14F-4D97-AF65-F5344CB8AC3E}">
        <p14:creationId xmlns:p14="http://schemas.microsoft.com/office/powerpoint/2010/main" val="3206930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93875"/>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3638"/>
            <a:ext cx="5386917" cy="335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93875"/>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3638"/>
            <a:ext cx="5389033" cy="3357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D1A31CDC-7CA6-B44B-95E4-E0DE28C4EB69}" type="slidenum">
              <a:rPr lang="en-US"/>
              <a:pPr>
                <a:defRPr/>
              </a:pPr>
              <a:t>‹#›</a:t>
            </a:fld>
            <a:endParaRPr lang="en-US" sz="1400" b="0">
              <a:solidFill>
                <a:schemeClr val="tx1"/>
              </a:solidFill>
              <a:latin typeface="Times" charset="0"/>
            </a:endParaRPr>
          </a:p>
        </p:txBody>
      </p:sp>
      <p:sp>
        <p:nvSpPr>
          <p:cNvPr id="8" name="Footer Placeholder 7"/>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1099061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F46ACD5C-53BA-D540-846F-28DDCA2F7BBA}" type="slidenum">
              <a:rPr lang="en-US"/>
              <a:pPr>
                <a:defRPr/>
              </a:pPr>
              <a:t>‹#›</a:t>
            </a:fld>
            <a:endParaRPr lang="en-US" sz="1400" b="0">
              <a:solidFill>
                <a:schemeClr val="tx1"/>
              </a:solidFill>
              <a:latin typeface="Times" charset="0"/>
            </a:endParaRPr>
          </a:p>
        </p:txBody>
      </p:sp>
      <p:sp>
        <p:nvSpPr>
          <p:cNvPr id="4" name="Footer Placeholder 3"/>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1748833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07ACE5A7-784D-DB4F-ACF2-47004661C9D4}" type="slidenum">
              <a:rPr lang="en-US"/>
              <a:pPr>
                <a:defRPr/>
              </a:pPr>
              <a:t>‹#›</a:t>
            </a:fld>
            <a:endParaRPr lang="en-US" sz="1400" b="0">
              <a:solidFill>
                <a:schemeClr val="tx1"/>
              </a:solidFill>
              <a:latin typeface="Times" charset="0"/>
            </a:endParaRPr>
          </a:p>
        </p:txBody>
      </p:sp>
      <p:sp>
        <p:nvSpPr>
          <p:cNvPr id="3" name="Footer Placeholder 2"/>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1059045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5334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533401"/>
            <a:ext cx="6815667"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695451"/>
            <a:ext cx="4011084" cy="4171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34CB9559-9E1F-2743-A28E-3EE05ABC14F5}" type="slidenum">
              <a:rPr lang="en-US"/>
              <a:pPr>
                <a:defRPr/>
              </a:pPr>
              <a:t>‹#›</a:t>
            </a:fld>
            <a:endParaRPr lang="en-US" sz="1400" b="0">
              <a:solidFill>
                <a:schemeClr val="tx1"/>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5101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8A9F6-DD48-4C54-A1EC-0402CD173C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5814C5-27ED-4100-B86E-5E9704511E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A6AA5F-B15E-4BE8-828D-9E7E34C5C2D5}"/>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5" name="Footer Placeholder 4">
            <a:extLst>
              <a:ext uri="{FF2B5EF4-FFF2-40B4-BE49-F238E27FC236}">
                <a16:creationId xmlns:a16="http://schemas.microsoft.com/office/drawing/2014/main" id="{FD3A02BC-5F18-4B4B-B47E-E1E8D96040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178999-A665-42F5-B191-736D0C9A361A}"/>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3896069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958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3806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0625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12E10F85-35E6-3E44-B391-C4CE18440921}" type="slidenum">
              <a:rPr lang="en-US"/>
              <a:pPr>
                <a:defRPr/>
              </a:pPr>
              <a:t>‹#›</a:t>
            </a:fld>
            <a:endParaRPr lang="en-US" sz="1400" b="0">
              <a:solidFill>
                <a:schemeClr val="tx1"/>
              </a:solidFill>
              <a:latin typeface="Times" charset="0"/>
            </a:endParaRPr>
          </a:p>
        </p:txBody>
      </p:sp>
      <p:sp>
        <p:nvSpPr>
          <p:cNvPr id="6" name="Footer Placeholder 5"/>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3509213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3D3F49A7-3237-3042-A89C-041B1DC9858F}" type="slidenum">
              <a:rPr lang="en-US"/>
              <a:pPr>
                <a:defRPr/>
              </a:pPr>
              <a:t>‹#›</a:t>
            </a:fld>
            <a:endParaRPr lang="en-US" sz="1400" b="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3137698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80264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43399B4A-CE53-F949-B438-9393503C09D2}" type="slidenum">
              <a:rPr lang="en-US"/>
              <a:pPr>
                <a:defRPr/>
              </a:pPr>
              <a:t>‹#›</a:t>
            </a:fld>
            <a:endParaRPr lang="en-US" sz="1400" b="0">
              <a:solidFill>
                <a:schemeClr val="tx1"/>
              </a:solidFill>
              <a:latin typeface="Times" charset="0"/>
            </a:endParaRPr>
          </a:p>
        </p:txBody>
      </p:sp>
      <p:sp>
        <p:nvSpPr>
          <p:cNvPr id="5" name="Footer Placeholder 4"/>
          <p:cNvSpPr>
            <a:spLocks noGrp="1"/>
          </p:cNvSpPr>
          <p:nvPr>
            <p:ph type="ftr" sz="quarter" idx="11"/>
          </p:nvPr>
        </p:nvSpPr>
        <p:spPr/>
        <p:txBody>
          <a:bodyPr/>
          <a:lstStyle>
            <a:lvl1pPr>
              <a:defRPr sz="1000" dirty="0" smtClean="0">
                <a:solidFill>
                  <a:srgbClr val="FFFFFF"/>
                </a:solidFill>
                <a:latin typeface="+mn-lt"/>
              </a:defRPr>
            </a:lvl1pPr>
          </a:lstStyle>
          <a:p>
            <a:pPr>
              <a:defRPr/>
            </a:pPr>
            <a:r>
              <a:rPr lang="en-US"/>
              <a:t>[Slideshow Title - edit in Headers &amp; Footers] </a:t>
            </a:r>
          </a:p>
          <a:p>
            <a:pPr>
              <a:defRPr/>
            </a:pPr>
            <a:endParaRPr lang="en-US"/>
          </a:p>
        </p:txBody>
      </p:sp>
    </p:spTree>
    <p:extLst>
      <p:ext uri="{BB962C8B-B14F-4D97-AF65-F5344CB8AC3E}">
        <p14:creationId xmlns:p14="http://schemas.microsoft.com/office/powerpoint/2010/main" val="2454897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7A6BFCB5-DC70-3F4D-9F09-FC8763A5D50D}"/>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28" name="Text Placeholder 26">
            <a:extLst>
              <a:ext uri="{FF2B5EF4-FFF2-40B4-BE49-F238E27FC236}">
                <a16:creationId xmlns:a16="http://schemas.microsoft.com/office/drawing/2014/main" id="{B8119411-E973-724D-B915-20623A3D4D7D}"/>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78408" y="2000678"/>
            <a:ext cx="3098531" cy="2757168"/>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0183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664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CC0C-BCDE-EC48-80F6-86BFA257210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016DED2-F0FC-5547-B4B4-09931C8596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16635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959414-3CE8-6248-ABE2-43C07C335DC6}"/>
              </a:ext>
            </a:extLst>
          </p:cNvPr>
          <p:cNvGrpSpPr/>
          <p:nvPr userDrawn="1"/>
        </p:nvGrpSpPr>
        <p:grpSpPr>
          <a:xfrm>
            <a:off x="838200" y="153721"/>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2C530AFE-9861-6F4B-805F-DF8FD44B2B65}"/>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D563D4-F786-7241-9817-05A64EF2790E}"/>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DAD111B-4205-7142-8AA5-F19BED9731D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00712" y="6045798"/>
              <a:ext cx="790575" cy="703478"/>
            </a:xfrm>
            <a:prstGeom prst="rect">
              <a:avLst/>
            </a:prstGeom>
          </p:spPr>
        </p:pic>
      </p:grpSp>
      <p:cxnSp>
        <p:nvCxnSpPr>
          <p:cNvPr id="11" name="Straight Connector 10">
            <a:extLst>
              <a:ext uri="{FF2B5EF4-FFF2-40B4-BE49-F238E27FC236}">
                <a16:creationId xmlns:a16="http://schemas.microsoft.com/office/drawing/2014/main" id="{0304254E-A2A8-2C42-B2F2-721079E96B60}"/>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81E12529-7AC8-A745-954B-E9C750142985}"/>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17" name="Text Placeholder 26">
            <a:extLst>
              <a:ext uri="{FF2B5EF4-FFF2-40B4-BE49-F238E27FC236}">
                <a16:creationId xmlns:a16="http://schemas.microsoft.com/office/drawing/2014/main" id="{994E830D-70A0-FC48-A51D-50AC6FBBC366}"/>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spTree>
    <p:extLst>
      <p:ext uri="{BB962C8B-B14F-4D97-AF65-F5344CB8AC3E}">
        <p14:creationId xmlns:p14="http://schemas.microsoft.com/office/powerpoint/2010/main" val="383431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EB7C-541A-8449-972A-E5E9E64B1FD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2A19DD9-52C2-0049-95DA-4CB559280C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82992DA-DDEE-7340-8A53-3A262BC200A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53773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09B9-0A72-3541-9E20-270C4B31A180}"/>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44301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59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A4E3-3A32-E041-9606-9673DB0F71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4A19C24-EF3A-FD48-8F2B-FED803E20ADE}"/>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F1B98A0-9C00-5C4F-9126-D8F5D3AF6A23}"/>
              </a:ext>
            </a:extLst>
          </p:cNvPr>
          <p:cNvSpPr>
            <a:spLocks noGrp="1"/>
          </p:cNvSpPr>
          <p:nvPr>
            <p:ph type="body" sz="half" idx="2"/>
          </p:nvPr>
        </p:nvSpPr>
        <p:spPr>
          <a:xfrm>
            <a:off x="839788" y="2196790"/>
            <a:ext cx="3932237" cy="36721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546175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FC76-421E-4FA6-86D0-2D409E01A1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EFEA09-AE78-454E-8A98-B39DD3FD11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045CA9-8CFF-4EFB-A94B-7062F0A2D5BF}"/>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5" name="Footer Placeholder 4">
            <a:extLst>
              <a:ext uri="{FF2B5EF4-FFF2-40B4-BE49-F238E27FC236}">
                <a16:creationId xmlns:a16="http://schemas.microsoft.com/office/drawing/2014/main" id="{C55D85EA-8B80-4BFE-AA73-364C436DBB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1CCB35-76DF-491C-B622-8591380C08F0}"/>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78220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609600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839788" y="2196790"/>
            <a:ext cx="3932237" cy="367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807523"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2511364"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0CD864-2DBE-3142-9FFC-4F4F944469D7}"/>
              </a:ext>
            </a:extLst>
          </p:cNvPr>
          <p:cNvCxnSpPr>
            <a:cxnSpLocks/>
          </p:cNvCxnSpPr>
          <p:nvPr userDrawn="1"/>
        </p:nvCxnSpPr>
        <p:spPr>
          <a:xfrm>
            <a:off x="838200" y="505461"/>
            <a:ext cx="468047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838200" y="507376"/>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4C2C578C-A77C-B743-B34F-68277EF665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32474" y="6045798"/>
            <a:ext cx="790575" cy="703478"/>
          </a:xfrm>
          <a:prstGeom prst="rect">
            <a:avLst/>
          </a:prstGeom>
        </p:spPr>
      </p:pic>
    </p:spTree>
    <p:extLst>
      <p:ext uri="{BB962C8B-B14F-4D97-AF65-F5344CB8AC3E}">
        <p14:creationId xmlns:p14="http://schemas.microsoft.com/office/powerpoint/2010/main" val="2115038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6874307"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6874307" y="2185638"/>
            <a:ext cx="3932237" cy="3683349"/>
          </a:xfrm>
        </p:spPr>
        <p:txBody>
          <a:bodyPr/>
          <a:lstStyle>
            <a:lvl1pPr marL="0" marR="0" indent="0" algn="l" defTabSz="914400" rtl="0" eaLnBrk="1" fontAlgn="auto" latinLnBrk="0" hangingPunct="1">
              <a:lnSpc>
                <a:spcPct val="125000"/>
              </a:lnSpc>
              <a:spcBef>
                <a:spcPts val="1000"/>
              </a:spcBef>
              <a:spcAft>
                <a:spcPts val="0"/>
              </a:spcAft>
              <a:buClr>
                <a:schemeClr val="tx1"/>
              </a:buClr>
              <a:buSzTx/>
              <a:buFont typeface="Arial" panose="020B0604020202020204" pitchFamily="34" charset="0"/>
              <a:buChar char="•"/>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25000"/>
              </a:lnSpc>
              <a:spcBef>
                <a:spcPts val="1000"/>
              </a:spcBef>
              <a:spcAft>
                <a:spcPts val="0"/>
              </a:spcAft>
              <a:buClr>
                <a:schemeClr val="tx1"/>
              </a:buClr>
              <a:buSzTx/>
              <a:buFont typeface="System Font Regular"/>
              <a:buNone/>
              <a:tabLst/>
              <a:defRPr/>
            </a:pPr>
            <a:endParaRPr lang="en-GB"/>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10806544"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6668983"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566E44B-8D25-1F4B-A605-0F2387A385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66477" y="6045797"/>
            <a:ext cx="790575" cy="703478"/>
          </a:xfrm>
          <a:prstGeom prst="rect">
            <a:avLst/>
          </a:prstGeom>
        </p:spPr>
      </p:pic>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6668983" y="505461"/>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637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6734" y="1731748"/>
            <a:ext cx="3098531" cy="2757168"/>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1298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814CFB6-88FE-6144-9CD4-80D0658BAD3F}"/>
              </a:ext>
            </a:extLst>
          </p:cNvPr>
          <p:cNvGrpSpPr/>
          <p:nvPr userDrawn="1"/>
        </p:nvGrpSpPr>
        <p:grpSpPr>
          <a:xfrm>
            <a:off x="4048760" y="4885130"/>
            <a:ext cx="4094480" cy="291727"/>
            <a:chOff x="4246880" y="4890929"/>
            <a:chExt cx="4094480" cy="291727"/>
          </a:xfrm>
        </p:grpSpPr>
        <p:grpSp>
          <p:nvGrpSpPr>
            <p:cNvPr id="8" name="Group 7">
              <a:extLst>
                <a:ext uri="{FF2B5EF4-FFF2-40B4-BE49-F238E27FC236}">
                  <a16:creationId xmlns:a16="http://schemas.microsoft.com/office/drawing/2014/main" id="{9296CC00-A9EA-4B4C-A24C-290D7837BF11}"/>
                </a:ext>
              </a:extLst>
            </p:cNvPr>
            <p:cNvGrpSpPr/>
            <p:nvPr userDrawn="1"/>
          </p:nvGrpSpPr>
          <p:grpSpPr>
            <a:xfrm>
              <a:off x="4246880" y="4890929"/>
              <a:ext cx="1849120" cy="291727"/>
              <a:chOff x="2946400" y="5209897"/>
              <a:chExt cx="1849120" cy="291727"/>
            </a:xfrm>
          </p:grpSpPr>
          <p:pic>
            <p:nvPicPr>
              <p:cNvPr id="5" name="Graphic 4">
                <a:extLst>
                  <a:ext uri="{FF2B5EF4-FFF2-40B4-BE49-F238E27FC236}">
                    <a16:creationId xmlns:a16="http://schemas.microsoft.com/office/drawing/2014/main" id="{E8B9958C-054F-B345-8A9A-8197E7414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46400" y="5209897"/>
                <a:ext cx="243840" cy="243840"/>
              </a:xfrm>
              <a:prstGeom prst="rect">
                <a:avLst/>
              </a:prstGeom>
            </p:spPr>
          </p:pic>
          <p:sp>
            <p:nvSpPr>
              <p:cNvPr id="6" name="TextBox 5">
                <a:extLst>
                  <a:ext uri="{FF2B5EF4-FFF2-40B4-BE49-F238E27FC236}">
                    <a16:creationId xmlns:a16="http://schemas.microsoft.com/office/drawing/2014/main" id="{C71419BD-4881-A04B-9661-77C226BC0D62}"/>
                  </a:ext>
                </a:extLst>
              </p:cNvPr>
              <p:cNvSpPr txBox="1"/>
              <p:nvPr userDrawn="1"/>
            </p:nvSpPr>
            <p:spPr>
              <a:xfrm>
                <a:off x="3190240" y="5234588"/>
                <a:ext cx="1605280" cy="267036"/>
              </a:xfrm>
              <a:prstGeom prst="rect">
                <a:avLst/>
              </a:prstGeom>
            </p:spPr>
            <p:txBody>
              <a:bodyPr vert="horz" wrap="square" lIns="91440" tIns="45720" rIns="91440" bIns="45720" rtlCol="0">
                <a:normAutofit fontScale="70000" lnSpcReduction="20000"/>
              </a:bodyPr>
              <a:lstStyle/>
              <a:p>
                <a:pPr algn="l"/>
                <a:r>
                  <a:rPr lang="en-GB" sz="2000" err="1">
                    <a:solidFill>
                      <a:schemeClr val="tx2"/>
                    </a:solidFill>
                    <a:latin typeface="Arial" panose="020B0604020202020204" pitchFamily="34" charset="0"/>
                    <a:cs typeface="Arial" panose="020B0604020202020204" pitchFamily="34" charset="0"/>
                  </a:rPr>
                  <a:t>severnwye.org.uk</a:t>
                </a:r>
                <a:endParaRPr lang="en-GB" sz="2000">
                  <a:solidFill>
                    <a:schemeClr val="tx2"/>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9831190-3159-4E49-A598-3C0D879E1F0A}"/>
                </a:ext>
              </a:extLst>
            </p:cNvPr>
            <p:cNvGrpSpPr/>
            <p:nvPr userDrawn="1"/>
          </p:nvGrpSpPr>
          <p:grpSpPr>
            <a:xfrm>
              <a:off x="6604000" y="4915620"/>
              <a:ext cx="1737360" cy="267036"/>
              <a:chOff x="5303520" y="5234588"/>
              <a:chExt cx="1737360" cy="267036"/>
            </a:xfrm>
          </p:grpSpPr>
          <p:pic>
            <p:nvPicPr>
              <p:cNvPr id="3" name="Graphic 2">
                <a:extLst>
                  <a:ext uri="{FF2B5EF4-FFF2-40B4-BE49-F238E27FC236}">
                    <a16:creationId xmlns:a16="http://schemas.microsoft.com/office/drawing/2014/main" id="{82ED08F6-564B-014D-A533-86D54378EF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03520" y="5246186"/>
                <a:ext cx="300111" cy="243840"/>
              </a:xfrm>
              <a:prstGeom prst="rect">
                <a:avLst/>
              </a:prstGeom>
            </p:spPr>
          </p:pic>
          <p:sp>
            <p:nvSpPr>
              <p:cNvPr id="13" name="TextBox 12">
                <a:extLst>
                  <a:ext uri="{FF2B5EF4-FFF2-40B4-BE49-F238E27FC236}">
                    <a16:creationId xmlns:a16="http://schemas.microsoft.com/office/drawing/2014/main" id="{F9D6FEDD-7774-C346-BA02-8B0784CB7411}"/>
                  </a:ext>
                </a:extLst>
              </p:cNvPr>
              <p:cNvSpPr txBox="1"/>
              <p:nvPr userDrawn="1"/>
            </p:nvSpPr>
            <p:spPr>
              <a:xfrm>
                <a:off x="5638800" y="5234588"/>
                <a:ext cx="1402080" cy="267036"/>
              </a:xfrm>
              <a:prstGeom prst="rect">
                <a:avLst/>
              </a:prstGeom>
            </p:spPr>
            <p:txBody>
              <a:bodyPr vert="horz" wrap="square" lIns="91440" tIns="45720" rIns="91440" bIns="45720" rtlCol="0">
                <a:normAutofit fontScale="70000" lnSpcReduction="20000"/>
              </a:bodyPr>
              <a:lstStyle/>
              <a:p>
                <a:pPr algn="l"/>
                <a:r>
                  <a:rPr lang="en-GB" sz="2000">
                    <a:solidFill>
                      <a:schemeClr val="tx2"/>
                    </a:solidFill>
                    <a:latin typeface="Arial" panose="020B0604020202020204" pitchFamily="34" charset="0"/>
                    <a:cs typeface="Arial" panose="020B0604020202020204" pitchFamily="34" charset="0"/>
                  </a:rPr>
                  <a:t>@</a:t>
                </a:r>
                <a:r>
                  <a:rPr lang="en-GB" sz="2000" err="1">
                    <a:solidFill>
                      <a:schemeClr val="tx2"/>
                    </a:solidFill>
                    <a:latin typeface="Arial" panose="020B0604020202020204" pitchFamily="34" charset="0"/>
                    <a:cs typeface="Arial" panose="020B0604020202020204" pitchFamily="34" charset="0"/>
                  </a:rPr>
                  <a:t>Severn_Wye</a:t>
                </a:r>
                <a:endParaRPr lang="en-GB" sz="2000">
                  <a:solidFill>
                    <a:schemeClr val="tx2"/>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687007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7A6BFCB5-DC70-3F4D-9F09-FC8763A5D50D}"/>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28" name="Text Placeholder 26">
            <a:extLst>
              <a:ext uri="{FF2B5EF4-FFF2-40B4-BE49-F238E27FC236}">
                <a16:creationId xmlns:a16="http://schemas.microsoft.com/office/drawing/2014/main" id="{B8119411-E973-724D-B915-20623A3D4D7D}"/>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978408" y="2000678"/>
            <a:ext cx="3098531" cy="2757167"/>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0183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409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CC0C-BCDE-EC48-80F6-86BFA25721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16DED2-F0FC-5547-B4B4-09931C859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909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959414-3CE8-6248-ABE2-43C07C335DC6}"/>
              </a:ext>
            </a:extLst>
          </p:cNvPr>
          <p:cNvGrpSpPr/>
          <p:nvPr userDrawn="1"/>
        </p:nvGrpSpPr>
        <p:grpSpPr>
          <a:xfrm>
            <a:off x="838200" y="153721"/>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2C530AFE-9861-6F4B-805F-DF8FD44B2B65}"/>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D563D4-F786-7241-9817-05A64EF2790E}"/>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DAD111B-4205-7142-8AA5-F19BED9731D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700712" y="6045798"/>
              <a:ext cx="790575" cy="703478"/>
            </a:xfrm>
            <a:prstGeom prst="rect">
              <a:avLst/>
            </a:prstGeom>
          </p:spPr>
        </p:pic>
      </p:grpSp>
      <p:cxnSp>
        <p:nvCxnSpPr>
          <p:cNvPr id="11" name="Straight Connector 10">
            <a:extLst>
              <a:ext uri="{FF2B5EF4-FFF2-40B4-BE49-F238E27FC236}">
                <a16:creationId xmlns:a16="http://schemas.microsoft.com/office/drawing/2014/main" id="{0304254E-A2A8-2C42-B2F2-721079E96B60}"/>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6">
            <a:extLst>
              <a:ext uri="{FF2B5EF4-FFF2-40B4-BE49-F238E27FC236}">
                <a16:creationId xmlns:a16="http://schemas.microsoft.com/office/drawing/2014/main" id="{81E12529-7AC8-A745-954B-E9C750142985}"/>
              </a:ext>
            </a:extLst>
          </p:cNvPr>
          <p:cNvSpPr>
            <a:spLocks noGrp="1"/>
          </p:cNvSpPr>
          <p:nvPr>
            <p:ph type="body" sz="quarter" idx="10" hasCustomPrompt="1"/>
          </p:nvPr>
        </p:nvSpPr>
        <p:spPr>
          <a:xfrm>
            <a:off x="947312" y="2725555"/>
            <a:ext cx="6532562" cy="508601"/>
          </a:xfrm>
        </p:spPr>
        <p:txBody>
          <a:bodyPr anchor="b">
            <a:spAutoFit/>
          </a:bodyPr>
          <a:lstStyle>
            <a:lvl1pPr marL="0" indent="0" algn="l">
              <a:buNone/>
              <a:defRPr sz="4000" b="1" spc="-50" baseline="0">
                <a:latin typeface="+mj-lt"/>
              </a:defRPr>
            </a:lvl1pPr>
            <a:lvl2pPr>
              <a:buNone/>
              <a:defRPr/>
            </a:lvl2pPr>
            <a:lvl3pPr>
              <a:buNone/>
              <a:defRPr/>
            </a:lvl3pPr>
            <a:lvl4pPr>
              <a:buNone/>
              <a:defRPr/>
            </a:lvl4pPr>
            <a:lvl5pPr>
              <a:buNone/>
              <a:defRPr/>
            </a:lvl5pPr>
          </a:lstStyle>
          <a:p>
            <a:r>
              <a:rPr lang="en-GB" sz="2400"/>
              <a:t>Put your title here</a:t>
            </a:r>
          </a:p>
        </p:txBody>
      </p:sp>
      <p:sp>
        <p:nvSpPr>
          <p:cNvPr id="17" name="Text Placeholder 26">
            <a:extLst>
              <a:ext uri="{FF2B5EF4-FFF2-40B4-BE49-F238E27FC236}">
                <a16:creationId xmlns:a16="http://schemas.microsoft.com/office/drawing/2014/main" id="{994E830D-70A0-FC48-A51D-50AC6FBBC366}"/>
              </a:ext>
            </a:extLst>
          </p:cNvPr>
          <p:cNvSpPr>
            <a:spLocks noGrp="1"/>
          </p:cNvSpPr>
          <p:nvPr>
            <p:ph type="body" sz="quarter" idx="11" hasCustomPrompt="1"/>
          </p:nvPr>
        </p:nvSpPr>
        <p:spPr>
          <a:xfrm>
            <a:off x="947312" y="3283894"/>
            <a:ext cx="6532562" cy="899157"/>
          </a:xfrm>
        </p:spPr>
        <p:txBody>
          <a:bodyPr anchor="t">
            <a:spAutoFit/>
          </a:bodyPr>
          <a:lstStyle>
            <a:lvl1pPr marL="0" indent="0" algn="l">
              <a:lnSpc>
                <a:spcPct val="114000"/>
              </a:lnSpc>
              <a:buNone/>
              <a:defRPr sz="2000" b="0">
                <a:solidFill>
                  <a:schemeClr val="accent1"/>
                </a:solidFill>
                <a:latin typeface="+mj-lt"/>
              </a:defRPr>
            </a:lvl1pPr>
            <a:lvl2pPr>
              <a:buNone/>
              <a:defRPr/>
            </a:lvl2pPr>
            <a:lvl3pPr>
              <a:buNone/>
              <a:defRPr/>
            </a:lvl3pPr>
            <a:lvl4pPr>
              <a:buNone/>
              <a:defRPr/>
            </a:lvl4pPr>
            <a:lvl5pPr>
              <a:buNone/>
              <a:defRPr/>
            </a:lvl5pPr>
          </a:lstStyle>
          <a:p>
            <a:r>
              <a:rPr lang="en-GB" sz="2400"/>
              <a:t>It’s always good to have a subtitle, even if it’s just your name and a date.</a:t>
            </a:r>
          </a:p>
        </p:txBody>
      </p:sp>
    </p:spTree>
    <p:extLst>
      <p:ext uri="{BB962C8B-B14F-4D97-AF65-F5344CB8AC3E}">
        <p14:creationId xmlns:p14="http://schemas.microsoft.com/office/powerpoint/2010/main" val="2237541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FEB7C-541A-8449-972A-E5E9E64B1F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A19DD9-52C2-0049-95DA-4CB559280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82992DA-DDEE-7340-8A53-3A262BC20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1295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E09B9-0A72-3541-9E20-270C4B31A1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97239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2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A4E3-3A32-E041-9606-9673DB0F7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A19C24-EF3A-FD48-8F2B-FED803E20ADE}"/>
              </a:ext>
            </a:extLst>
          </p:cNvPr>
          <p:cNvSpPr>
            <a:spLocks noGrp="1"/>
          </p:cNvSpPr>
          <p:nvPr>
            <p:ph idx="1"/>
          </p:nvPr>
        </p:nvSpPr>
        <p:spPr>
          <a:xfrm>
            <a:off x="5183188" y="987425"/>
            <a:ext cx="6172200"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F1B98A0-9C00-5C4F-9126-D8F5D3AF6A23}"/>
              </a:ext>
            </a:extLst>
          </p:cNvPr>
          <p:cNvSpPr>
            <a:spLocks noGrp="1"/>
          </p:cNvSpPr>
          <p:nvPr>
            <p:ph type="body" sz="half" idx="2"/>
          </p:nvPr>
        </p:nvSpPr>
        <p:spPr>
          <a:xfrm>
            <a:off x="839788" y="2196790"/>
            <a:ext cx="3932237" cy="36721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8822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DFB8C-D636-4D39-B1FB-96AB99AA7F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2A715F-2B3B-4B4F-A6ED-A7CD2D2A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56711C-9E25-4F43-9D1A-09878DCDC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9ABF83A-F448-4958-A9C2-4498D6926985}"/>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6" name="Footer Placeholder 5">
            <a:extLst>
              <a:ext uri="{FF2B5EF4-FFF2-40B4-BE49-F238E27FC236}">
                <a16:creationId xmlns:a16="http://schemas.microsoft.com/office/drawing/2014/main" id="{85A6F797-BEE9-4160-9AF8-26C7C132DD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E87C38-469A-4BE3-9716-3DC50A149594}"/>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2200982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609600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839788" y="2196790"/>
            <a:ext cx="3932237" cy="3672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807523"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2511364"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20CD864-2DBE-3142-9FFC-4F4F944469D7}"/>
              </a:ext>
            </a:extLst>
          </p:cNvPr>
          <p:cNvCxnSpPr>
            <a:cxnSpLocks/>
          </p:cNvCxnSpPr>
          <p:nvPr userDrawn="1"/>
        </p:nvCxnSpPr>
        <p:spPr>
          <a:xfrm>
            <a:off x="838200" y="505461"/>
            <a:ext cx="468047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838200" y="507376"/>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4C2C578C-A77C-B743-B34F-68277EF6652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532474" y="6045798"/>
            <a:ext cx="790575" cy="703478"/>
          </a:xfrm>
          <a:prstGeom prst="rect">
            <a:avLst/>
          </a:prstGeom>
        </p:spPr>
      </p:pic>
    </p:spTree>
    <p:extLst>
      <p:ext uri="{BB962C8B-B14F-4D97-AF65-F5344CB8AC3E}">
        <p14:creationId xmlns:p14="http://schemas.microsoft.com/office/powerpoint/2010/main" val="2261759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9546-5658-6446-8B68-9BF1A182ED1B}"/>
              </a:ext>
            </a:extLst>
          </p:cNvPr>
          <p:cNvSpPr>
            <a:spLocks noGrp="1"/>
          </p:cNvSpPr>
          <p:nvPr>
            <p:ph type="title"/>
          </p:nvPr>
        </p:nvSpPr>
        <p:spPr>
          <a:xfrm>
            <a:off x="6874307"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CEDB3E-CA7C-7A43-9EFA-F69405D84EEE}"/>
              </a:ext>
            </a:extLst>
          </p:cNvPr>
          <p:cNvSpPr>
            <a:spLocks noGrp="1"/>
          </p:cNvSpPr>
          <p:nvPr>
            <p:ph type="pic" idx="1"/>
          </p:nvPr>
        </p:nvSpPr>
        <p:spPr>
          <a:xfrm>
            <a:off x="0" y="1"/>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08CB1C2C-E057-9A4D-94A2-E2E3FE91B299}"/>
              </a:ext>
            </a:extLst>
          </p:cNvPr>
          <p:cNvSpPr>
            <a:spLocks noGrp="1"/>
          </p:cNvSpPr>
          <p:nvPr>
            <p:ph type="body" sz="half" idx="2"/>
          </p:nvPr>
        </p:nvSpPr>
        <p:spPr>
          <a:xfrm>
            <a:off x="6874307" y="2185638"/>
            <a:ext cx="3932237" cy="3683349"/>
          </a:xfrm>
        </p:spPr>
        <p:txBody>
          <a:bodyPr/>
          <a:lstStyle>
            <a:lvl1pPr marL="0" marR="0" indent="0" algn="l" defTabSz="914400" rtl="0" eaLnBrk="1" fontAlgn="auto" latinLnBrk="0" hangingPunct="1">
              <a:lnSpc>
                <a:spcPct val="125000"/>
              </a:lnSpc>
              <a:spcBef>
                <a:spcPts val="1000"/>
              </a:spcBef>
              <a:spcAft>
                <a:spcPts val="0"/>
              </a:spcAft>
              <a:buClr>
                <a:schemeClr val="tx1"/>
              </a:buClr>
              <a:buSzTx/>
              <a:buFont typeface="Arial" panose="020B0604020202020204" pitchFamily="34" charset="0"/>
              <a:buChar char="•"/>
              <a:tabLst/>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25000"/>
              </a:lnSpc>
              <a:spcBef>
                <a:spcPts val="1000"/>
              </a:spcBef>
              <a:spcAft>
                <a:spcPts val="0"/>
              </a:spcAft>
              <a:buClr>
                <a:schemeClr val="tx1"/>
              </a:buClr>
              <a:buSzTx/>
              <a:buFont typeface="System Font Regular"/>
              <a:buNone/>
              <a:tabLst/>
              <a:defRPr/>
            </a:pPr>
            <a:r>
              <a:rPr lang="en-US"/>
              <a:t>Click to edit Master text styles</a:t>
            </a:r>
          </a:p>
        </p:txBody>
      </p:sp>
      <p:cxnSp>
        <p:nvCxnSpPr>
          <p:cNvPr id="9" name="Straight Connector 8">
            <a:extLst>
              <a:ext uri="{FF2B5EF4-FFF2-40B4-BE49-F238E27FC236}">
                <a16:creationId xmlns:a16="http://schemas.microsoft.com/office/drawing/2014/main" id="{C4B4DC73-EC5B-4645-9D56-E40559D01762}"/>
              </a:ext>
            </a:extLst>
          </p:cNvPr>
          <p:cNvCxnSpPr>
            <a:cxnSpLocks/>
          </p:cNvCxnSpPr>
          <p:nvPr userDrawn="1"/>
        </p:nvCxnSpPr>
        <p:spPr>
          <a:xfrm>
            <a:off x="10806544" y="6397537"/>
            <a:ext cx="542912"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4067D9-9773-9F44-B70D-2500AC79F805}"/>
              </a:ext>
            </a:extLst>
          </p:cNvPr>
          <p:cNvCxnSpPr>
            <a:cxnSpLocks/>
          </p:cNvCxnSpPr>
          <p:nvPr userDrawn="1"/>
        </p:nvCxnSpPr>
        <p:spPr>
          <a:xfrm>
            <a:off x="6668983" y="6397537"/>
            <a:ext cx="3007309"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F566E44B-8D25-1F4B-A605-0F2387A385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866477" y="6045797"/>
            <a:ext cx="790575" cy="703478"/>
          </a:xfrm>
          <a:prstGeom prst="rect">
            <a:avLst/>
          </a:prstGeom>
        </p:spPr>
      </p:pic>
      <p:cxnSp>
        <p:nvCxnSpPr>
          <p:cNvPr id="14" name="Straight Connector 13">
            <a:extLst>
              <a:ext uri="{FF2B5EF4-FFF2-40B4-BE49-F238E27FC236}">
                <a16:creationId xmlns:a16="http://schemas.microsoft.com/office/drawing/2014/main" id="{730CEBB5-AD8B-3B40-951D-7E7610F58F5D}"/>
              </a:ext>
            </a:extLst>
          </p:cNvPr>
          <p:cNvCxnSpPr>
            <a:cxnSpLocks/>
          </p:cNvCxnSpPr>
          <p:nvPr userDrawn="1"/>
        </p:nvCxnSpPr>
        <p:spPr>
          <a:xfrm>
            <a:off x="6668983" y="505461"/>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2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BFD1957-A186-6D4C-9B8D-9E01B3743AE9}"/>
              </a:ext>
            </a:extLst>
          </p:cNvPr>
          <p:cNvCxnSpPr>
            <a:cxnSpLocks/>
          </p:cNvCxnSpPr>
          <p:nvPr userDrawn="1"/>
        </p:nvCxnSpPr>
        <p:spPr>
          <a:xfrm>
            <a:off x="838200" y="639562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8CAB7599-3336-564E-B0A7-FC84F98798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546734" y="1747707"/>
            <a:ext cx="3098531" cy="2757167"/>
          </a:xfrm>
          <a:prstGeom prst="rect">
            <a:avLst/>
          </a:prstGeom>
        </p:spPr>
      </p:pic>
      <p:cxnSp>
        <p:nvCxnSpPr>
          <p:cNvPr id="32" name="Straight Connector 31">
            <a:extLst>
              <a:ext uri="{FF2B5EF4-FFF2-40B4-BE49-F238E27FC236}">
                <a16:creationId xmlns:a16="http://schemas.microsoft.com/office/drawing/2014/main" id="{4FAE0436-D231-6D41-85DA-5173C73611B7}"/>
              </a:ext>
            </a:extLst>
          </p:cNvPr>
          <p:cNvCxnSpPr>
            <a:cxnSpLocks/>
          </p:cNvCxnSpPr>
          <p:nvPr userDrawn="1"/>
        </p:nvCxnSpPr>
        <p:spPr>
          <a:xfrm>
            <a:off x="838200" y="512982"/>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090B46C-D208-CB48-91EB-57A90C3A2E13}"/>
              </a:ext>
            </a:extLst>
          </p:cNvPr>
          <p:cNvGrpSpPr/>
          <p:nvPr userDrawn="1"/>
        </p:nvGrpSpPr>
        <p:grpSpPr>
          <a:xfrm>
            <a:off x="4102048" y="4901089"/>
            <a:ext cx="4094480" cy="271407"/>
            <a:chOff x="4246880" y="4911249"/>
            <a:chExt cx="4094480" cy="271407"/>
          </a:xfrm>
        </p:grpSpPr>
        <p:grpSp>
          <p:nvGrpSpPr>
            <p:cNvPr id="8" name="Group 7">
              <a:extLst>
                <a:ext uri="{FF2B5EF4-FFF2-40B4-BE49-F238E27FC236}">
                  <a16:creationId xmlns:a16="http://schemas.microsoft.com/office/drawing/2014/main" id="{9296CC00-A9EA-4B4C-A24C-290D7837BF11}"/>
                </a:ext>
              </a:extLst>
            </p:cNvPr>
            <p:cNvGrpSpPr/>
            <p:nvPr userDrawn="1"/>
          </p:nvGrpSpPr>
          <p:grpSpPr>
            <a:xfrm>
              <a:off x="4246880" y="4911249"/>
              <a:ext cx="1849120" cy="271407"/>
              <a:chOff x="2946400" y="5230217"/>
              <a:chExt cx="1849120" cy="271407"/>
            </a:xfrm>
          </p:grpSpPr>
          <p:pic>
            <p:nvPicPr>
              <p:cNvPr id="5" name="Graphic 4">
                <a:extLst>
                  <a:ext uri="{FF2B5EF4-FFF2-40B4-BE49-F238E27FC236}">
                    <a16:creationId xmlns:a16="http://schemas.microsoft.com/office/drawing/2014/main" id="{E8B9958C-054F-B345-8A9A-8197E7414E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946400" y="5230217"/>
                <a:ext cx="243840" cy="243840"/>
              </a:xfrm>
              <a:prstGeom prst="rect">
                <a:avLst/>
              </a:prstGeom>
            </p:spPr>
          </p:pic>
          <p:sp>
            <p:nvSpPr>
              <p:cNvPr id="6" name="TextBox 5">
                <a:extLst>
                  <a:ext uri="{FF2B5EF4-FFF2-40B4-BE49-F238E27FC236}">
                    <a16:creationId xmlns:a16="http://schemas.microsoft.com/office/drawing/2014/main" id="{C71419BD-4881-A04B-9661-77C226BC0D62}"/>
                  </a:ext>
                </a:extLst>
              </p:cNvPr>
              <p:cNvSpPr txBox="1"/>
              <p:nvPr userDrawn="1"/>
            </p:nvSpPr>
            <p:spPr>
              <a:xfrm>
                <a:off x="3190240" y="5234588"/>
                <a:ext cx="1605280" cy="267036"/>
              </a:xfrm>
              <a:prstGeom prst="rect">
                <a:avLst/>
              </a:prstGeom>
            </p:spPr>
            <p:txBody>
              <a:bodyPr vert="horz" wrap="square" lIns="91440" tIns="45720" rIns="91440" bIns="45720" rtlCol="0">
                <a:normAutofit fontScale="70000" lnSpcReduction="20000"/>
              </a:bodyPr>
              <a:lstStyle/>
              <a:p>
                <a:pPr algn="l"/>
                <a:r>
                  <a:rPr lang="en-GB" sz="2000" err="1">
                    <a:solidFill>
                      <a:schemeClr val="bg2"/>
                    </a:solidFill>
                    <a:latin typeface="Arial" panose="020B0604020202020204" pitchFamily="34" charset="0"/>
                    <a:cs typeface="Arial" panose="020B0604020202020204" pitchFamily="34" charset="0"/>
                  </a:rPr>
                  <a:t>severnwye.org.uk</a:t>
                </a:r>
                <a:endParaRPr lang="en-GB" sz="2000">
                  <a:solidFill>
                    <a:schemeClr val="bg2"/>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9831190-3159-4E49-A598-3C0D879E1F0A}"/>
                </a:ext>
              </a:extLst>
            </p:cNvPr>
            <p:cNvGrpSpPr/>
            <p:nvPr userDrawn="1"/>
          </p:nvGrpSpPr>
          <p:grpSpPr>
            <a:xfrm>
              <a:off x="6604000" y="4915620"/>
              <a:ext cx="1737360" cy="267036"/>
              <a:chOff x="5303520" y="5234588"/>
              <a:chExt cx="1737360" cy="267036"/>
            </a:xfrm>
          </p:grpSpPr>
          <p:pic>
            <p:nvPicPr>
              <p:cNvPr id="3" name="Graphic 2">
                <a:extLst>
                  <a:ext uri="{FF2B5EF4-FFF2-40B4-BE49-F238E27FC236}">
                    <a16:creationId xmlns:a16="http://schemas.microsoft.com/office/drawing/2014/main" id="{82ED08F6-564B-014D-A533-86D54378EF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303520" y="5246186"/>
                <a:ext cx="300111" cy="243840"/>
              </a:xfrm>
              <a:prstGeom prst="rect">
                <a:avLst/>
              </a:prstGeom>
            </p:spPr>
          </p:pic>
          <p:sp>
            <p:nvSpPr>
              <p:cNvPr id="13" name="TextBox 12">
                <a:extLst>
                  <a:ext uri="{FF2B5EF4-FFF2-40B4-BE49-F238E27FC236}">
                    <a16:creationId xmlns:a16="http://schemas.microsoft.com/office/drawing/2014/main" id="{F9D6FEDD-7774-C346-BA02-8B0784CB7411}"/>
                  </a:ext>
                </a:extLst>
              </p:cNvPr>
              <p:cNvSpPr txBox="1"/>
              <p:nvPr userDrawn="1"/>
            </p:nvSpPr>
            <p:spPr>
              <a:xfrm>
                <a:off x="5638800" y="5234588"/>
                <a:ext cx="1402080" cy="267036"/>
              </a:xfrm>
              <a:prstGeom prst="rect">
                <a:avLst/>
              </a:prstGeom>
            </p:spPr>
            <p:txBody>
              <a:bodyPr vert="horz" wrap="square" lIns="91440" tIns="45720" rIns="91440" bIns="45720" rtlCol="0">
                <a:normAutofit fontScale="70000" lnSpcReduction="20000"/>
              </a:bodyPr>
              <a:lstStyle/>
              <a:p>
                <a:pPr algn="l"/>
                <a:r>
                  <a:rPr lang="en-GB" sz="2000">
                    <a:solidFill>
                      <a:schemeClr val="bg2"/>
                    </a:solidFill>
                    <a:latin typeface="Arial" panose="020B0604020202020204" pitchFamily="34" charset="0"/>
                    <a:cs typeface="Arial" panose="020B0604020202020204" pitchFamily="34" charset="0"/>
                  </a:rPr>
                  <a:t>@</a:t>
                </a:r>
                <a:r>
                  <a:rPr lang="en-GB" sz="2000" err="1">
                    <a:solidFill>
                      <a:schemeClr val="bg2"/>
                    </a:solidFill>
                    <a:latin typeface="Arial" panose="020B0604020202020204" pitchFamily="34" charset="0"/>
                    <a:cs typeface="Arial" panose="020B0604020202020204" pitchFamily="34" charset="0"/>
                  </a:rPr>
                  <a:t>Severn_Wye</a:t>
                </a:r>
                <a:endParaRPr lang="en-GB" sz="2000">
                  <a:solidFill>
                    <a:schemeClr val="bg2"/>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294740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677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7337" y="1825625"/>
            <a:ext cx="5732463" cy="4200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635136" cy="42004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27238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558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EEF1-AEDE-4C60-9B96-CCB72F3862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30B582-D9EE-4822-8970-E2301BF93A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3036A4-18E1-4A89-99CA-B0C12C3E7EE0}"/>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5" name="Footer Placeholder 4">
            <a:extLst>
              <a:ext uri="{FF2B5EF4-FFF2-40B4-BE49-F238E27FC236}">
                <a16:creationId xmlns:a16="http://schemas.microsoft.com/office/drawing/2014/main" id="{F0375369-EC94-48F3-9177-63C67F00A1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02A4D8-DB92-4493-866B-FF0A83F70E88}"/>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1552464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499200" y="5367363"/>
            <a:ext cx="10320000" cy="612000"/>
          </a:xfrm>
        </p:spPr>
        <p:txBody>
          <a:bodyPr/>
          <a:lstStyle>
            <a:lvl1pPr algn="l">
              <a:defRPr sz="3800">
                <a:solidFill>
                  <a:schemeClr val="bg1"/>
                </a:solidFill>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510079" y="5996272"/>
            <a:ext cx="10320000" cy="612000"/>
          </a:xfrm>
        </p:spPr>
        <p:txBody>
          <a:bodyPr/>
          <a:lstStyle>
            <a:lvl1pPr marL="0" indent="0" algn="l">
              <a:spcAft>
                <a:spcPts val="0"/>
              </a:spcAft>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dirty="0"/>
          </a:p>
        </p:txBody>
      </p:sp>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 ‘Format/Send to back’</a:t>
            </a:r>
          </a:p>
        </p:txBody>
      </p:sp>
    </p:spTree>
    <p:extLst>
      <p:ext uri="{BB962C8B-B14F-4D97-AF65-F5344CB8AC3E}">
        <p14:creationId xmlns:p14="http://schemas.microsoft.com/office/powerpoint/2010/main" val="4006834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p:nvPr>
        </p:nvSpPr>
        <p:spPr>
          <a:xfrm>
            <a:off x="499200" y="4794789"/>
            <a:ext cx="10320000" cy="612000"/>
          </a:xfrm>
        </p:spPr>
        <p:txBody>
          <a:bodyPr/>
          <a:lstStyle>
            <a:lvl1pPr algn="l">
              <a:defRPr sz="3800">
                <a:solidFill>
                  <a:schemeClr val="bg1"/>
                </a:solidFill>
                <a:latin typeface="Century Gothic" panose="020B0502020202020204" pitchFamily="34" charset="0"/>
              </a:defRPr>
            </a:lvl1pPr>
          </a:lstStyle>
          <a:p>
            <a:r>
              <a:rPr lang="en-US" noProof="0" dirty="0"/>
              <a:t>Click to edit Master title style</a:t>
            </a:r>
            <a:endParaRPr lang="en-GB" noProof="0" dirty="0"/>
          </a:p>
        </p:txBody>
      </p:sp>
      <p:sp>
        <p:nvSpPr>
          <p:cNvPr id="3" name="Subtitle 2"/>
          <p:cNvSpPr>
            <a:spLocks noGrp="1"/>
          </p:cNvSpPr>
          <p:nvPr>
            <p:ph type="subTitle" idx="1"/>
          </p:nvPr>
        </p:nvSpPr>
        <p:spPr>
          <a:xfrm>
            <a:off x="510079" y="5369995"/>
            <a:ext cx="10320000" cy="612000"/>
          </a:xfrm>
        </p:spPr>
        <p:txBody>
          <a:bodyPr/>
          <a:lstStyle>
            <a:lvl1pPr marL="0" indent="0" algn="l">
              <a:spcAft>
                <a:spcPts val="0"/>
              </a:spcAft>
              <a:buNone/>
              <a:defRPr sz="2000" b="1">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en-GB" noProof="0" dirty="0"/>
          </a:p>
        </p:txBody>
      </p:sp>
    </p:spTree>
    <p:extLst>
      <p:ext uri="{BB962C8B-B14F-4D97-AF65-F5344CB8AC3E}">
        <p14:creationId xmlns:p14="http://schemas.microsoft.com/office/powerpoint/2010/main" val="22385950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p:nvPr>
        </p:nvSpPr>
        <p:spPr>
          <a:xfrm>
            <a:off x="499200" y="4794789"/>
            <a:ext cx="10320000" cy="612000"/>
          </a:xfrm>
        </p:spPr>
        <p:txBody>
          <a:bodyPr/>
          <a:lstStyle>
            <a:lvl1pPr algn="l">
              <a:defRPr sz="3800">
                <a:solidFill>
                  <a:schemeClr val="tx1"/>
                </a:solidFill>
                <a:latin typeface="Century Gothic" panose="020B0502020202020204" pitchFamily="34" charset="0"/>
              </a:defRPr>
            </a:lvl1pPr>
          </a:lstStyle>
          <a:p>
            <a:r>
              <a:rPr lang="en-US" noProof="0" dirty="0"/>
              <a:t>Click to edit Master title style</a:t>
            </a:r>
            <a:endParaRPr lang="en-GB" noProof="0" dirty="0"/>
          </a:p>
        </p:txBody>
      </p:sp>
      <p:sp>
        <p:nvSpPr>
          <p:cNvPr id="3" name="Subtitle 2"/>
          <p:cNvSpPr>
            <a:spLocks noGrp="1"/>
          </p:cNvSpPr>
          <p:nvPr>
            <p:ph type="subTitle" idx="1"/>
          </p:nvPr>
        </p:nvSpPr>
        <p:spPr>
          <a:xfrm>
            <a:off x="510079" y="5369995"/>
            <a:ext cx="10320000" cy="612000"/>
          </a:xfrm>
        </p:spPr>
        <p:txBody>
          <a:bodyPr/>
          <a:lstStyle>
            <a:lvl1pPr marL="0" indent="0" algn="l">
              <a:spcAft>
                <a:spcPts val="0"/>
              </a:spcAft>
              <a:buNone/>
              <a:defRPr sz="2000" b="1">
                <a:solidFill>
                  <a:srgbClr val="000000"/>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Click to edit Master subtitle style</a:t>
            </a:r>
            <a:endParaRPr lang="en-GB" noProof="0" dirty="0"/>
          </a:p>
        </p:txBody>
      </p:sp>
    </p:spTree>
    <p:extLst>
      <p:ext uri="{BB962C8B-B14F-4D97-AF65-F5344CB8AC3E}">
        <p14:creationId xmlns:p14="http://schemas.microsoft.com/office/powerpoint/2010/main" val="696746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6CBC-02C3-47D9-B8BE-B55D820714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22816F-2601-4240-A15E-DAD18A0CF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707C32-F2EF-473A-A269-45651C7E0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E06BA0-2715-4A27-940A-8ECA99E5D3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A2C36F-0C13-4C55-92BF-5BC4C2CCFA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71535E-B0C0-41B0-86F4-C5E558DF74B1}"/>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8" name="Footer Placeholder 7">
            <a:extLst>
              <a:ext uri="{FF2B5EF4-FFF2-40B4-BE49-F238E27FC236}">
                <a16:creationId xmlns:a16="http://schemas.microsoft.com/office/drawing/2014/main" id="{7992F981-76C3-4728-8F76-DCCD787023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B159D9-0FC2-493C-98E7-B66DE238DA32}"/>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16831485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609601" y="1075264"/>
            <a:ext cx="108585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Tree>
    <p:extLst>
      <p:ext uri="{BB962C8B-B14F-4D97-AF65-F5344CB8AC3E}">
        <p14:creationId xmlns:p14="http://schemas.microsoft.com/office/powerpoint/2010/main" val="2013667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mall Photo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5238744" y="617525"/>
            <a:ext cx="6314856"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5238744" y="1642535"/>
            <a:ext cx="6314856"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5238745" y="1075264"/>
            <a:ext cx="6229356"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2" name="Picture Placeholder 11"/>
          <p:cNvSpPr>
            <a:spLocks noGrp="1"/>
          </p:cNvSpPr>
          <p:nvPr>
            <p:ph type="pic" sz="quarter" idx="14" hasCustomPrompt="1"/>
          </p:nvPr>
        </p:nvSpPr>
        <p:spPr>
          <a:xfrm>
            <a:off x="599015" y="705907"/>
            <a:ext cx="4128000" cy="3636000"/>
          </a:xfrm>
        </p:spPr>
        <p:txBody>
          <a:bodyPr anchor="ctr" anchorCtr="0"/>
          <a:lstStyle>
            <a:lvl1pPr algn="ctr">
              <a:defRPr>
                <a:latin typeface="Century Gothic" panose="020B0502020202020204" pitchFamily="34" charset="0"/>
              </a:defRPr>
            </a:lvl1pPr>
          </a:lstStyle>
          <a:p>
            <a:r>
              <a:rPr lang="en-GB" dirty="0"/>
              <a:t>Insert photo</a:t>
            </a:r>
          </a:p>
        </p:txBody>
      </p:sp>
    </p:spTree>
    <p:extLst>
      <p:ext uri="{BB962C8B-B14F-4D97-AF65-F5344CB8AC3E}">
        <p14:creationId xmlns:p14="http://schemas.microsoft.com/office/powerpoint/2010/main" val="3780089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Table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609600" y="617525"/>
            <a:ext cx="10944000"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6381752" y="1642535"/>
            <a:ext cx="5171848"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609599" y="1075264"/>
            <a:ext cx="10944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3" name="Table Placeholder 12"/>
          <p:cNvSpPr>
            <a:spLocks noGrp="1"/>
          </p:cNvSpPr>
          <p:nvPr>
            <p:ph type="tbl" sz="quarter" idx="14"/>
          </p:nvPr>
        </p:nvSpPr>
        <p:spPr>
          <a:xfrm>
            <a:off x="571500" y="1714500"/>
            <a:ext cx="5328000" cy="4212000"/>
          </a:xfrm>
        </p:spPr>
        <p:txBody>
          <a:bodyPr/>
          <a:lstStyle>
            <a:lvl1pPr>
              <a:defRPr>
                <a:latin typeface="Century Gothic" panose="020B0502020202020204" pitchFamily="34" charset="0"/>
              </a:defRPr>
            </a:lvl1pPr>
          </a:lstStyle>
          <a:p>
            <a:r>
              <a:rPr lang="en-US" dirty="0"/>
              <a:t>Click icon to add table</a:t>
            </a:r>
            <a:endParaRPr lang="en-GB" dirty="0"/>
          </a:p>
        </p:txBody>
      </p:sp>
    </p:spTree>
    <p:extLst>
      <p:ext uri="{BB962C8B-B14F-4D97-AF65-F5344CB8AC3E}">
        <p14:creationId xmlns:p14="http://schemas.microsoft.com/office/powerpoint/2010/main" val="2175597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Chart &amp; Content">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609600" y="617525"/>
            <a:ext cx="10944000"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3" name="Content Placeholder 2"/>
          <p:cNvSpPr>
            <a:spLocks noGrp="1"/>
          </p:cNvSpPr>
          <p:nvPr>
            <p:ph idx="1"/>
          </p:nvPr>
        </p:nvSpPr>
        <p:spPr>
          <a:xfrm>
            <a:off x="6381752" y="1642535"/>
            <a:ext cx="5171848" cy="43920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609599" y="1075264"/>
            <a:ext cx="10944000" cy="28575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1" name="Chart Placeholder 10"/>
          <p:cNvSpPr>
            <a:spLocks noGrp="1"/>
          </p:cNvSpPr>
          <p:nvPr>
            <p:ph type="chart" sz="quarter" idx="14"/>
          </p:nvPr>
        </p:nvSpPr>
        <p:spPr>
          <a:xfrm>
            <a:off x="571500" y="1714500"/>
            <a:ext cx="5328000" cy="4212000"/>
          </a:xfrm>
        </p:spPr>
        <p:txBody>
          <a:bodyPr/>
          <a:lstStyle>
            <a:lvl1pPr>
              <a:defRPr>
                <a:latin typeface="Century Gothic" panose="020B0502020202020204" pitchFamily="34" charset="0"/>
              </a:defRPr>
            </a:lvl1pPr>
          </a:lstStyle>
          <a:p>
            <a:r>
              <a:rPr lang="en-US" dirty="0"/>
              <a:t>Click icon to add chart</a:t>
            </a:r>
            <a:endParaRPr lang="en-GB" dirty="0"/>
          </a:p>
        </p:txBody>
      </p:sp>
    </p:spTree>
    <p:extLst>
      <p:ext uri="{BB962C8B-B14F-4D97-AF65-F5344CB8AC3E}">
        <p14:creationId xmlns:p14="http://schemas.microsoft.com/office/powerpoint/2010/main" val="3145586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mp; Large Photo">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2" name="Title 1"/>
          <p:cNvSpPr>
            <a:spLocks noGrp="1"/>
          </p:cNvSpPr>
          <p:nvPr>
            <p:ph type="title"/>
          </p:nvPr>
        </p:nvSpPr>
        <p:spPr>
          <a:xfrm>
            <a:off x="609600" y="617525"/>
            <a:ext cx="10944000" cy="468000"/>
          </a:xfrm>
        </p:spPr>
        <p:txBody>
          <a:bodyPr/>
          <a:lstStyle>
            <a:lvl1pPr>
              <a:defRPr>
                <a:latin typeface="Century Gothic" panose="020B0502020202020204" pitchFamily="34" charset="0"/>
              </a:defRPr>
            </a:lvl1pPr>
          </a:lstStyle>
          <a:p>
            <a:r>
              <a:rPr lang="en-US" noProof="0" dirty="0"/>
              <a:t>Click to edit Master title style</a:t>
            </a:r>
            <a:endParaRPr lang="en-GB" noProof="0" dirty="0"/>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sp>
        <p:nvSpPr>
          <p:cNvPr id="8" name="Text Placeholder 7"/>
          <p:cNvSpPr>
            <a:spLocks noGrp="1"/>
          </p:cNvSpPr>
          <p:nvPr>
            <p:ph type="body" sz="quarter" idx="13" hasCustomPrompt="1"/>
          </p:nvPr>
        </p:nvSpPr>
        <p:spPr>
          <a:xfrm>
            <a:off x="609600" y="1219203"/>
            <a:ext cx="10944000" cy="324000"/>
          </a:xfrm>
        </p:spPr>
        <p:txBody>
          <a:bodyPr/>
          <a:lstStyle>
            <a:lvl1pPr>
              <a:defRPr sz="1800" b="1" spc="50" baseline="0">
                <a:solidFill>
                  <a:schemeClr val="tx2">
                    <a:lumMod val="50000"/>
                  </a:schemeClr>
                </a:solidFill>
                <a:latin typeface="Century Gothic" panose="020B0502020202020204" pitchFamily="34" charset="0"/>
              </a:defRPr>
            </a:lvl1pPr>
            <a:lvl2pPr>
              <a:defRPr sz="1800" b="1"/>
            </a:lvl2pPr>
            <a:lvl3pPr>
              <a:defRPr sz="1800" b="1"/>
            </a:lvl3pPr>
            <a:lvl4pPr>
              <a:defRPr sz="1800" b="1"/>
            </a:lvl4pPr>
            <a:lvl5pPr>
              <a:defRPr sz="1800" b="1"/>
            </a:lvl5pPr>
          </a:lstStyle>
          <a:p>
            <a:pPr lvl="0"/>
            <a:r>
              <a:rPr lang="en-GB" noProof="0" dirty="0"/>
              <a:t>Click to add subheading</a:t>
            </a:r>
          </a:p>
        </p:txBody>
      </p:sp>
      <p:sp>
        <p:nvSpPr>
          <p:cNvPr id="12" name="Picture Placeholder 11"/>
          <p:cNvSpPr>
            <a:spLocks noGrp="1"/>
          </p:cNvSpPr>
          <p:nvPr>
            <p:ph type="pic" sz="quarter" idx="14" hasCustomPrompt="1"/>
          </p:nvPr>
        </p:nvSpPr>
        <p:spPr>
          <a:xfrm>
            <a:off x="599012" y="1650388"/>
            <a:ext cx="11088000" cy="4320000"/>
          </a:xfrm>
        </p:spPr>
        <p:txBody>
          <a:bodyPr anchor="ctr" anchorCtr="0"/>
          <a:lstStyle>
            <a:lvl1pPr algn="ctr">
              <a:defRPr>
                <a:latin typeface="Century Gothic" panose="020B0502020202020204" pitchFamily="34" charset="0"/>
              </a:defRPr>
            </a:lvl1pPr>
          </a:lstStyle>
          <a:p>
            <a:r>
              <a:rPr lang="en-GB" dirty="0"/>
              <a:t>Insert photo</a:t>
            </a:r>
          </a:p>
        </p:txBody>
      </p:sp>
    </p:spTree>
    <p:extLst>
      <p:ext uri="{BB962C8B-B14F-4D97-AF65-F5344CB8AC3E}">
        <p14:creationId xmlns:p14="http://schemas.microsoft.com/office/powerpoint/2010/main" val="3692966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Big Content (Blue)">
    <p:bg>
      <p:bgPr>
        <a:solidFill>
          <a:schemeClr val="accent5"/>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3" name="Content Placeholder 2"/>
          <p:cNvSpPr>
            <a:spLocks noGrp="1"/>
          </p:cNvSpPr>
          <p:nvPr>
            <p:ph idx="1" hasCustomPrompt="1"/>
          </p:nvPr>
        </p:nvSpPr>
        <p:spPr>
          <a:xfrm>
            <a:off x="609600" y="663553"/>
            <a:ext cx="10944000" cy="5364000"/>
          </a:xfrm>
        </p:spPr>
        <p:txBody>
          <a:bodyPr/>
          <a:lstStyle>
            <a:lvl1pPr marL="898525" indent="-1588">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dirty="0"/>
              <a:t>Insert large text quotation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pic>
        <p:nvPicPr>
          <p:cNvPr id="8" name="Picture 7">
            <a:extLst>
              <a:ext uri="{FF2B5EF4-FFF2-40B4-BE49-F238E27FC236}">
                <a16:creationId xmlns:a16="http://schemas.microsoft.com/office/drawing/2014/main" id="{41837F6F-9517-4DF4-AD6D-8921C4078EFE}"/>
              </a:ext>
            </a:extLst>
          </p:cNvPr>
          <p:cNvPicPr/>
          <p:nvPr userDrawn="1"/>
        </p:nvPicPr>
        <p:blipFill>
          <a:blip r:embed="rId3" cstate="print"/>
          <a:stretch>
            <a:fillRect/>
          </a:stretch>
        </p:blipFill>
        <p:spPr>
          <a:xfrm>
            <a:off x="86749" y="111310"/>
            <a:ext cx="1587500" cy="1438275"/>
          </a:xfrm>
          <a:prstGeom prst="rect">
            <a:avLst/>
          </a:prstGeom>
        </p:spPr>
      </p:pic>
      <p:pic>
        <p:nvPicPr>
          <p:cNvPr id="10" name="Picture 9">
            <a:extLst>
              <a:ext uri="{FF2B5EF4-FFF2-40B4-BE49-F238E27FC236}">
                <a16:creationId xmlns:a16="http://schemas.microsoft.com/office/drawing/2014/main" id="{D33FE119-15B9-4571-8DDF-86D7CA61B532}"/>
              </a:ext>
            </a:extLst>
          </p:cNvPr>
          <p:cNvPicPr/>
          <p:nvPr userDrawn="1"/>
        </p:nvPicPr>
        <p:blipFill>
          <a:blip r:embed="rId4" cstate="print"/>
          <a:stretch>
            <a:fillRect/>
          </a:stretch>
        </p:blipFill>
        <p:spPr>
          <a:xfrm>
            <a:off x="10536259" y="4581266"/>
            <a:ext cx="1587500" cy="1438275"/>
          </a:xfrm>
          <a:prstGeom prst="rect">
            <a:avLst/>
          </a:prstGeom>
        </p:spPr>
      </p:pic>
    </p:spTree>
    <p:extLst>
      <p:ext uri="{BB962C8B-B14F-4D97-AF65-F5344CB8AC3E}">
        <p14:creationId xmlns:p14="http://schemas.microsoft.com/office/powerpoint/2010/main" val="2367238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Big Content (Yellow)">
    <p:bg>
      <p:bgPr>
        <a:solidFill>
          <a:schemeClr val="accent3"/>
        </a:solidFill>
        <a:effectLst/>
      </p:bgPr>
    </p:bg>
    <p:spTree>
      <p:nvGrpSpPr>
        <p:cNvPr id="1" name=""/>
        <p:cNvGrpSpPr/>
        <p:nvPr/>
      </p:nvGrpSpPr>
      <p:grpSpPr>
        <a:xfrm>
          <a:off x="0" y="0"/>
          <a:ext cx="0" cy="0"/>
          <a:chOff x="0" y="0"/>
          <a:chExt cx="0" cy="0"/>
        </a:xfrm>
      </p:grpSpPr>
      <p:pic>
        <p:nvPicPr>
          <p:cNvPr id="9" name="Picture 8" descr="P1031 HWE Brand project - PPT template - Footer.png"/>
          <p:cNvPicPr>
            <a:picLocks noChangeAspect="1"/>
          </p:cNvPicPr>
          <p:nvPr userDrawn="1"/>
        </p:nvPicPr>
        <p:blipFill>
          <a:blip r:embed="rId2" cstate="print"/>
          <a:stretch>
            <a:fillRect/>
          </a:stretch>
        </p:blipFill>
        <p:spPr>
          <a:xfrm>
            <a:off x="0" y="6095240"/>
            <a:ext cx="12192000" cy="762785"/>
          </a:xfrm>
          <a:prstGeom prst="rect">
            <a:avLst/>
          </a:prstGeom>
        </p:spPr>
      </p:pic>
      <p:sp>
        <p:nvSpPr>
          <p:cNvPr id="3" name="Content Placeholder 2"/>
          <p:cNvSpPr>
            <a:spLocks noGrp="1"/>
          </p:cNvSpPr>
          <p:nvPr>
            <p:ph idx="1" hasCustomPrompt="1"/>
          </p:nvPr>
        </p:nvSpPr>
        <p:spPr>
          <a:xfrm>
            <a:off x="609600" y="663553"/>
            <a:ext cx="10944000" cy="5364000"/>
          </a:xfrm>
        </p:spPr>
        <p:txBody>
          <a:bodyPr/>
          <a:lstStyle>
            <a:lvl1pPr marL="900000" indent="0">
              <a:lnSpc>
                <a:spcPts val="3800"/>
              </a:lnSpc>
              <a:spcAft>
                <a:spcPts val="600"/>
              </a:spcAft>
              <a:defRPr sz="3200" b="1">
                <a:latin typeface="Century Gothic" panose="020B0502020202020204" pitchFamily="34" charset="0"/>
              </a:defRPr>
            </a:lvl1pPr>
            <a:lvl2pPr marL="900000" indent="0">
              <a:lnSpc>
                <a:spcPct val="100000"/>
              </a:lnSpc>
              <a:buNone/>
              <a:defRPr b="1">
                <a:solidFill>
                  <a:schemeClr val="tx2">
                    <a:lumMod val="50000"/>
                  </a:schemeClr>
                </a:solidFill>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GB" noProof="0" dirty="0"/>
              <a:t>Insert large text quotation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11"/>
          </p:nvPr>
        </p:nvSpPr>
        <p:spPr/>
        <p:txBody>
          <a:bodyPr/>
          <a:lstStyle/>
          <a:p>
            <a:r>
              <a:rPr lang="en-GB" noProof="0" dirty="0"/>
              <a:t>Presentation Title Name      XX-XX Month Year Location</a:t>
            </a:r>
          </a:p>
        </p:txBody>
      </p:sp>
      <p:sp>
        <p:nvSpPr>
          <p:cNvPr id="6" name="Slide Number Placeholder 5"/>
          <p:cNvSpPr>
            <a:spLocks noGrp="1"/>
          </p:cNvSpPr>
          <p:nvPr>
            <p:ph type="sldNum" sz="quarter" idx="12"/>
          </p:nvPr>
        </p:nvSpPr>
        <p:spPr/>
        <p:txBody>
          <a:bodyPr/>
          <a:lstStyle/>
          <a:p>
            <a:fld id="{9295DF58-4118-4551-8C61-1A7ED177FA2D}" type="slidenum">
              <a:rPr lang="en-GB" noProof="0" smtClean="0"/>
              <a:pPr/>
              <a:t>‹#›</a:t>
            </a:fld>
            <a:endParaRPr lang="en-GB" noProof="0" dirty="0"/>
          </a:p>
        </p:txBody>
      </p:sp>
      <p:pic>
        <p:nvPicPr>
          <p:cNvPr id="8" name="Picture 7">
            <a:extLst>
              <a:ext uri="{FF2B5EF4-FFF2-40B4-BE49-F238E27FC236}">
                <a16:creationId xmlns:a16="http://schemas.microsoft.com/office/drawing/2014/main" id="{64B8AF67-736E-4A0D-BECF-456F52D14052}"/>
              </a:ext>
            </a:extLst>
          </p:cNvPr>
          <p:cNvPicPr/>
          <p:nvPr userDrawn="1"/>
        </p:nvPicPr>
        <p:blipFill>
          <a:blip r:embed="rId3" cstate="print"/>
          <a:stretch>
            <a:fillRect/>
          </a:stretch>
        </p:blipFill>
        <p:spPr>
          <a:xfrm>
            <a:off x="10536259" y="4598534"/>
            <a:ext cx="1587500" cy="1438275"/>
          </a:xfrm>
          <a:prstGeom prst="rect">
            <a:avLst/>
          </a:prstGeom>
        </p:spPr>
      </p:pic>
      <p:pic>
        <p:nvPicPr>
          <p:cNvPr id="10" name="Picture 9">
            <a:extLst>
              <a:ext uri="{FF2B5EF4-FFF2-40B4-BE49-F238E27FC236}">
                <a16:creationId xmlns:a16="http://schemas.microsoft.com/office/drawing/2014/main" id="{EDA39CB0-52AD-47C0-8DC6-895F95CF3B08}"/>
              </a:ext>
            </a:extLst>
          </p:cNvPr>
          <p:cNvPicPr/>
          <p:nvPr userDrawn="1"/>
        </p:nvPicPr>
        <p:blipFill>
          <a:blip r:embed="rId4" cstate="print"/>
          <a:stretch>
            <a:fillRect/>
          </a:stretch>
        </p:blipFill>
        <p:spPr>
          <a:xfrm>
            <a:off x="86749" y="111310"/>
            <a:ext cx="1587500" cy="1438275"/>
          </a:xfrm>
          <a:prstGeom prst="rect">
            <a:avLst/>
          </a:prstGeom>
        </p:spPr>
      </p:pic>
    </p:spTree>
    <p:extLst>
      <p:ext uri="{BB962C8B-B14F-4D97-AF65-F5344CB8AC3E}">
        <p14:creationId xmlns:p14="http://schemas.microsoft.com/office/powerpoint/2010/main" val="36373310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g Picture Slide 1">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hasCustomPrompt="1"/>
          </p:nvPr>
        </p:nvSpPr>
        <p:spPr>
          <a:xfrm>
            <a:off x="566936" y="4629600"/>
            <a:ext cx="7872000" cy="1728000"/>
          </a:xfrm>
        </p:spPr>
        <p:txBody>
          <a:bodyPr anchor="b" anchorCtr="0"/>
          <a:lstStyle>
            <a:lvl1pPr algn="l">
              <a:defRPr sz="3200">
                <a:solidFill>
                  <a:schemeClr val="bg1"/>
                </a:solidFill>
                <a:latin typeface="Century Gothic" panose="020B0502020202020204" pitchFamily="34" charset="0"/>
              </a:defRPr>
            </a:lvl1pPr>
          </a:lstStyle>
          <a:p>
            <a:r>
              <a:rPr lang="en-GB" noProof="0" dirty="0"/>
              <a:t>Click to enter headline</a:t>
            </a:r>
          </a:p>
        </p:txBody>
      </p:sp>
    </p:spTree>
    <p:extLst>
      <p:ext uri="{BB962C8B-B14F-4D97-AF65-F5344CB8AC3E}">
        <p14:creationId xmlns:p14="http://schemas.microsoft.com/office/powerpoint/2010/main" val="2019803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g Picture Slide 2">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43" y="0"/>
            <a:ext cx="12192000" cy="6858000"/>
          </a:xfrm>
        </p:spPr>
        <p:txBody>
          <a:bodyPr anchor="ctr" anchorCtr="0"/>
          <a:lstStyle>
            <a:lvl1pPr algn="ctr">
              <a:defRPr baseline="0">
                <a:latin typeface="Century Gothic" panose="020B0502020202020204" pitchFamily="34" charset="0"/>
              </a:defRPr>
            </a:lvl1pPr>
          </a:lstStyle>
          <a:p>
            <a:r>
              <a:rPr lang="en-GB" dirty="0"/>
              <a:t>Insert photo, then select</a:t>
            </a:r>
            <a:br>
              <a:rPr lang="en-GB" dirty="0"/>
            </a:br>
            <a:r>
              <a:rPr lang="en-GB" dirty="0"/>
              <a:t>‘Format/Send to back’</a:t>
            </a:r>
          </a:p>
        </p:txBody>
      </p:sp>
      <p:sp>
        <p:nvSpPr>
          <p:cNvPr id="2" name="Title 1"/>
          <p:cNvSpPr>
            <a:spLocks noGrp="1"/>
          </p:cNvSpPr>
          <p:nvPr>
            <p:ph type="ctrTitle" hasCustomPrompt="1"/>
          </p:nvPr>
        </p:nvSpPr>
        <p:spPr>
          <a:xfrm>
            <a:off x="566936" y="4626000"/>
            <a:ext cx="7872000" cy="1728000"/>
          </a:xfrm>
        </p:spPr>
        <p:txBody>
          <a:bodyPr anchor="b" anchorCtr="0"/>
          <a:lstStyle>
            <a:lvl1pPr algn="l">
              <a:defRPr sz="3200">
                <a:solidFill>
                  <a:schemeClr val="tx1"/>
                </a:solidFill>
                <a:latin typeface="Century Gothic" panose="020B0502020202020204" pitchFamily="34" charset="0"/>
              </a:defRPr>
            </a:lvl1pPr>
          </a:lstStyle>
          <a:p>
            <a:r>
              <a:rPr lang="en-GB" noProof="0" dirty="0"/>
              <a:t>Click to enter headline</a:t>
            </a:r>
          </a:p>
        </p:txBody>
      </p:sp>
    </p:spTree>
    <p:extLst>
      <p:ext uri="{BB962C8B-B14F-4D97-AF65-F5344CB8AC3E}">
        <p14:creationId xmlns:p14="http://schemas.microsoft.com/office/powerpoint/2010/main" val="32060104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userDrawn="1"/>
        </p:nvPicPr>
        <p:blipFill>
          <a:blip r:embed="rId2" cstate="print"/>
          <a:stretch>
            <a:fillRect/>
          </a:stretch>
        </p:blipFill>
        <p:spPr>
          <a:xfrm>
            <a:off x="-1" y="0"/>
            <a:ext cx="12192000" cy="6858000"/>
          </a:xfrm>
          <a:prstGeom prst="rect">
            <a:avLst/>
          </a:prstGeom>
        </p:spPr>
      </p:pic>
      <p:sp>
        <p:nvSpPr>
          <p:cNvPr id="7" name="Text Placeholder 6"/>
          <p:cNvSpPr>
            <a:spLocks noGrp="1"/>
          </p:cNvSpPr>
          <p:nvPr>
            <p:ph type="body" sz="quarter" idx="10"/>
          </p:nvPr>
        </p:nvSpPr>
        <p:spPr>
          <a:xfrm>
            <a:off x="740841" y="492661"/>
            <a:ext cx="5524500" cy="4357687"/>
          </a:xfrm>
        </p:spPr>
        <p:txBody>
          <a:bodyPr/>
          <a:lstStyle>
            <a:lvl1pPr>
              <a:spcAft>
                <a:spcPts val="600"/>
              </a:spcAft>
              <a:defRPr sz="2800" b="1">
                <a:solidFill>
                  <a:schemeClr val="bg1"/>
                </a:solidFill>
                <a:latin typeface="Century Gothic" panose="020B0502020202020204" pitchFamily="34" charset="0"/>
              </a:defRPr>
            </a:lvl1pPr>
            <a:lvl2pPr marL="0" indent="0">
              <a:lnSpc>
                <a:spcPts val="1700"/>
              </a:lnSpc>
              <a:spcAft>
                <a:spcPts val="1000"/>
              </a:spcAft>
              <a:buNone/>
              <a:defRPr sz="1400">
                <a:solidFill>
                  <a:schemeClr val="bg1"/>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11" name="Picture 10" descr="P1038 HWE Local Healthwatch AR templates_v7 For Peter_1.jpg"/>
          <p:cNvPicPr>
            <a:picLocks noChangeAspect="1"/>
          </p:cNvPicPr>
          <p:nvPr userDrawn="1"/>
        </p:nvPicPr>
        <p:blipFill>
          <a:blip r:embed="rId3" cstate="print"/>
          <a:srcRect l="5208" t="27907" r="91667" b="68018"/>
          <a:stretch>
            <a:fillRect/>
          </a:stretch>
        </p:blipFill>
        <p:spPr>
          <a:xfrm>
            <a:off x="657378" y="3357022"/>
            <a:ext cx="390337" cy="540000"/>
          </a:xfrm>
          <a:prstGeom prst="rect">
            <a:avLst/>
          </a:prstGeom>
        </p:spPr>
      </p:pic>
      <p:pic>
        <p:nvPicPr>
          <p:cNvPr id="12" name="Picture 11" descr="Healthwatch-logo_RGB.png"/>
          <p:cNvPicPr>
            <a:picLocks noChangeAspect="1"/>
          </p:cNvPicPr>
          <p:nvPr userDrawn="1"/>
        </p:nvPicPr>
        <p:blipFill>
          <a:blip r:embed="rId4" cstate="print"/>
          <a:stretch>
            <a:fillRect/>
          </a:stretch>
        </p:blipFill>
        <p:spPr>
          <a:xfrm>
            <a:off x="7840423" y="5920473"/>
            <a:ext cx="4032000" cy="828283"/>
          </a:xfrm>
          <a:prstGeom prst="rect">
            <a:avLst/>
          </a:prstGeom>
        </p:spPr>
      </p:pic>
    </p:spTree>
    <p:extLst>
      <p:ext uri="{BB962C8B-B14F-4D97-AF65-F5344CB8AC3E}">
        <p14:creationId xmlns:p14="http://schemas.microsoft.com/office/powerpoint/2010/main" val="3292648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9422-B5DF-4498-BDCB-40FBD4B5826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637CF24-7EA9-41E5-918B-1142BA7E1FE5}"/>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4" name="Footer Placeholder 3">
            <a:extLst>
              <a:ext uri="{FF2B5EF4-FFF2-40B4-BE49-F238E27FC236}">
                <a16:creationId xmlns:a16="http://schemas.microsoft.com/office/drawing/2014/main" id="{42964805-0A8A-4228-8866-8ED84E1C1E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21D88-E4A9-439F-96EB-05CCA0E109BB}"/>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11293174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8" name="Picture 7" descr="P1031 HWE Brand project - PPT template - Slide 13.png"/>
          <p:cNvPicPr>
            <a:picLocks noChangeAspect="1"/>
          </p:cNvPicPr>
          <p:nvPr userDrawn="1"/>
        </p:nvPicPr>
        <p:blipFill>
          <a:blip r:embed="rId2" cstate="print"/>
          <a:stretch>
            <a:fillRect/>
          </a:stretch>
        </p:blipFill>
        <p:spPr>
          <a:xfrm>
            <a:off x="-1" y="0"/>
            <a:ext cx="12192000" cy="6858000"/>
          </a:xfrm>
          <a:prstGeom prst="rect">
            <a:avLst/>
          </a:prstGeom>
        </p:spPr>
      </p:pic>
      <p:sp>
        <p:nvSpPr>
          <p:cNvPr id="7" name="Text Placeholder 6"/>
          <p:cNvSpPr>
            <a:spLocks noGrp="1"/>
          </p:cNvSpPr>
          <p:nvPr>
            <p:ph type="body" sz="quarter" idx="10"/>
          </p:nvPr>
        </p:nvSpPr>
        <p:spPr>
          <a:xfrm>
            <a:off x="740841" y="492661"/>
            <a:ext cx="5524500" cy="4357687"/>
          </a:xfrm>
        </p:spPr>
        <p:txBody>
          <a:bodyPr/>
          <a:lstStyle>
            <a:lvl1pPr>
              <a:spcAft>
                <a:spcPts val="600"/>
              </a:spcAft>
              <a:defRPr sz="2800" b="1">
                <a:solidFill>
                  <a:schemeClr val="tx1"/>
                </a:solidFill>
                <a:latin typeface="Century Gothic" panose="020B0502020202020204" pitchFamily="34" charset="0"/>
              </a:defRPr>
            </a:lvl1pPr>
            <a:lvl2pPr marL="0" indent="0">
              <a:lnSpc>
                <a:spcPts val="1700"/>
              </a:lnSpc>
              <a:spcAft>
                <a:spcPts val="1000"/>
              </a:spcAft>
              <a:buNone/>
              <a:defRPr sz="1400">
                <a:solidFill>
                  <a:srgbClr val="000000"/>
                </a:solidFill>
                <a:latin typeface="Century Gothic" panose="020B0502020202020204" pitchFamily="34" charset="0"/>
              </a:defRPr>
            </a:lvl2pPr>
            <a:lvl3pPr marL="0" indent="0" defTabSz="900000">
              <a:lnSpc>
                <a:spcPts val="1800"/>
              </a:lnSpc>
              <a:spcAft>
                <a:spcPts val="600"/>
              </a:spcAft>
              <a:buNone/>
              <a:tabLst>
                <a:tab pos="216000" algn="l"/>
              </a:tabLst>
              <a:defRPr sz="1400">
                <a:solidFill>
                  <a:srgbClr val="000000"/>
                </a:solidFill>
                <a:latin typeface="Century Gothic" panose="020B0502020202020204" pitchFamily="34" charset="0"/>
              </a:defRPr>
            </a:lvl3pPr>
            <a:lvl4pPr>
              <a:defRPr>
                <a:solidFill>
                  <a:srgbClr val="000000"/>
                </a:solidFill>
                <a:latin typeface="Century Gothic" panose="020B0502020202020204" pitchFamily="34" charset="0"/>
              </a:defRPr>
            </a:lvl4pPr>
            <a:lvl5pPr>
              <a:defRPr>
                <a:solidFill>
                  <a:srgbClr val="000000"/>
                </a:solidFill>
                <a:latin typeface="Century Gothic" panose="020B050202020202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5" name="Picture 4" descr="Healthwatch-logo_RGB.png"/>
          <p:cNvPicPr>
            <a:picLocks noChangeAspect="1"/>
          </p:cNvPicPr>
          <p:nvPr userDrawn="1"/>
        </p:nvPicPr>
        <p:blipFill>
          <a:blip r:embed="rId3" cstate="print"/>
          <a:stretch>
            <a:fillRect/>
          </a:stretch>
        </p:blipFill>
        <p:spPr>
          <a:xfrm>
            <a:off x="7840423" y="5920473"/>
            <a:ext cx="4032000" cy="828283"/>
          </a:xfrm>
          <a:prstGeom prst="rect">
            <a:avLst/>
          </a:prstGeom>
        </p:spPr>
      </p:pic>
      <p:pic>
        <p:nvPicPr>
          <p:cNvPr id="9" name="Picture 8" descr="P1031 HWE Brand projecy - PPT template_AW_14.jpg"/>
          <p:cNvPicPr>
            <a:picLocks noChangeAspect="1"/>
          </p:cNvPicPr>
          <p:nvPr userDrawn="1"/>
        </p:nvPicPr>
        <p:blipFill>
          <a:blip r:embed="rId4" cstate="print"/>
          <a:stretch>
            <a:fillRect/>
          </a:stretch>
        </p:blipFill>
        <p:spPr>
          <a:xfrm>
            <a:off x="747110" y="3349096"/>
            <a:ext cx="229671" cy="504000"/>
          </a:xfrm>
          <a:prstGeom prst="rect">
            <a:avLst/>
          </a:prstGeom>
        </p:spPr>
      </p:pic>
    </p:spTree>
    <p:extLst>
      <p:ext uri="{BB962C8B-B14F-4D97-AF65-F5344CB8AC3E}">
        <p14:creationId xmlns:p14="http://schemas.microsoft.com/office/powerpoint/2010/main" val="475790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34818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3877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213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6457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5582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0219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2105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46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461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585358-641C-402A-8871-89A9100CC491}"/>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3" name="Footer Placeholder 2">
            <a:extLst>
              <a:ext uri="{FF2B5EF4-FFF2-40B4-BE49-F238E27FC236}">
                <a16:creationId xmlns:a16="http://schemas.microsoft.com/office/drawing/2014/main" id="{AF1E282B-3FA1-4C9D-8BBE-73FEFE07D1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84054D-2D35-4014-A7FD-467547DFA55E}"/>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32202525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6848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852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E04A-2726-4BD9-BBE9-B93123076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51BDFD-7DBA-47E4-826B-04BCD07E2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A11FE8-51B2-40E7-9FA0-2026E55B1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95E71-A8FE-4E1A-AE48-6D00EA11F3B6}"/>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6" name="Footer Placeholder 5">
            <a:extLst>
              <a:ext uri="{FF2B5EF4-FFF2-40B4-BE49-F238E27FC236}">
                <a16:creationId xmlns:a16="http://schemas.microsoft.com/office/drawing/2014/main" id="{2DA20313-47CB-467C-BAD8-16C67FCB0E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DFEED8-116E-4918-8317-2E0D8F7B3217}"/>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614516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121D-2083-4862-9AE7-E6CDB3302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19F606-25E9-4F4F-9CE3-447C91C339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0358F4-D905-447C-A591-55A37B8C4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1C0C2-7F2A-4D37-BD6F-9BA32D89A815}"/>
              </a:ext>
            </a:extLst>
          </p:cNvPr>
          <p:cNvSpPr>
            <a:spLocks noGrp="1"/>
          </p:cNvSpPr>
          <p:nvPr>
            <p:ph type="dt" sz="half" idx="10"/>
          </p:nvPr>
        </p:nvSpPr>
        <p:spPr/>
        <p:txBody>
          <a:bodyPr/>
          <a:lstStyle/>
          <a:p>
            <a:fld id="{E0505BDA-D336-48FC-B280-E6D373253EDB}" type="datetimeFigureOut">
              <a:rPr lang="en-GB" smtClean="0"/>
              <a:t>19/03/2024</a:t>
            </a:fld>
            <a:endParaRPr lang="en-GB"/>
          </a:p>
        </p:txBody>
      </p:sp>
      <p:sp>
        <p:nvSpPr>
          <p:cNvPr id="6" name="Footer Placeholder 5">
            <a:extLst>
              <a:ext uri="{FF2B5EF4-FFF2-40B4-BE49-F238E27FC236}">
                <a16:creationId xmlns:a16="http://schemas.microsoft.com/office/drawing/2014/main" id="{F69BB8F1-90C9-4B59-B6FD-85EF6DB19E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3612C9-D11D-4153-9514-A8D0B7E597D1}"/>
              </a:ext>
            </a:extLst>
          </p:cNvPr>
          <p:cNvSpPr>
            <a:spLocks noGrp="1"/>
          </p:cNvSpPr>
          <p:nvPr>
            <p:ph type="sldNum" sz="quarter" idx="12"/>
          </p:nvPr>
        </p:nvSpPr>
        <p:spPr/>
        <p:txBody>
          <a:bodyPr/>
          <a:lstStyle/>
          <a:p>
            <a:fld id="{6DC73139-76CF-4DDF-83E2-30C548CDFFAA}" type="slidenum">
              <a:rPr lang="en-GB" smtClean="0"/>
              <a:t>‹#›</a:t>
            </a:fld>
            <a:endParaRPr lang="en-GB"/>
          </a:p>
        </p:txBody>
      </p:sp>
    </p:spTree>
    <p:extLst>
      <p:ext uri="{BB962C8B-B14F-4D97-AF65-F5344CB8AC3E}">
        <p14:creationId xmlns:p14="http://schemas.microsoft.com/office/powerpoint/2010/main" val="844878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sv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3.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6.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5.png"/><Relationship Id="rId5" Type="http://schemas.openxmlformats.org/officeDocument/2006/relationships/theme" Target="../theme/theme5.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6.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FC03BF-F75B-4304-9F17-09A681EA7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AB2517-B0D9-4408-B528-AE824185DA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B442F8-7EA6-4A5B-B66D-8CDCB7E0C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05BDA-D336-48FC-B280-E6D373253EDB}" type="datetimeFigureOut">
              <a:rPr lang="en-GB" smtClean="0"/>
              <a:t>19/03/2024</a:t>
            </a:fld>
            <a:endParaRPr lang="en-GB"/>
          </a:p>
        </p:txBody>
      </p:sp>
      <p:sp>
        <p:nvSpPr>
          <p:cNvPr id="5" name="Footer Placeholder 4">
            <a:extLst>
              <a:ext uri="{FF2B5EF4-FFF2-40B4-BE49-F238E27FC236}">
                <a16:creationId xmlns:a16="http://schemas.microsoft.com/office/drawing/2014/main" id="{78BEAA52-FF6E-470B-ABFC-A4E57E19E5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E4811F-0D10-411D-A82F-089A07644D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73139-76CF-4DDF-83E2-30C548CDFFAA}" type="slidenum">
              <a:rPr lang="en-GB" smtClean="0"/>
              <a:t>‹#›</a:t>
            </a:fld>
            <a:endParaRPr lang="en-GB"/>
          </a:p>
        </p:txBody>
      </p:sp>
    </p:spTree>
    <p:extLst>
      <p:ext uri="{BB962C8B-B14F-4D97-AF65-F5344CB8AC3E}">
        <p14:creationId xmlns:p14="http://schemas.microsoft.com/office/powerpoint/2010/main" val="218394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609600" y="609600"/>
            <a:ext cx="10972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
          <p:cNvSpPr>
            <a:spLocks noGrp="1" noChangeArrowheads="1"/>
          </p:cNvSpPr>
          <p:nvPr>
            <p:ph type="body" idx="1"/>
          </p:nvPr>
        </p:nvSpPr>
        <p:spPr bwMode="auto">
          <a:xfrm>
            <a:off x="609600" y="1447800"/>
            <a:ext cx="109728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6" name="Rectangle 12"/>
          <p:cNvSpPr>
            <a:spLocks noGrp="1" noChangeArrowheads="1"/>
          </p:cNvSpPr>
          <p:nvPr>
            <p:ph type="sldNum" sz="quarter" idx="4"/>
          </p:nvPr>
        </p:nvSpPr>
        <p:spPr bwMode="auto">
          <a:xfrm>
            <a:off x="11074400" y="76200"/>
            <a:ext cx="91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mn-lt"/>
              </a:defRPr>
            </a:lvl1pPr>
          </a:lstStyle>
          <a:p>
            <a:pPr>
              <a:defRPr/>
            </a:pPr>
            <a:fld id="{E833F792-BF5D-9948-BCB2-7146925A9940}" type="slidenum">
              <a:rPr lang="en-US"/>
              <a:pPr>
                <a:defRPr/>
              </a:pPr>
              <a:t>‹#›</a:t>
            </a:fld>
            <a:endParaRPr lang="en-US" sz="1400"/>
          </a:p>
        </p:txBody>
      </p:sp>
      <p:sp>
        <p:nvSpPr>
          <p:cNvPr id="1037" name="Rectangle 13"/>
          <p:cNvSpPr>
            <a:spLocks noGrp="1" noChangeArrowheads="1"/>
          </p:cNvSpPr>
          <p:nvPr>
            <p:ph type="ftr" sz="quarter" idx="3"/>
          </p:nvPr>
        </p:nvSpPr>
        <p:spPr bwMode="auto">
          <a:xfrm>
            <a:off x="101600" y="76200"/>
            <a:ext cx="59944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dirty="0">
                <a:solidFill>
                  <a:schemeClr val="bg1"/>
                </a:solidFill>
                <a:latin typeface="+mn-lt"/>
              </a:defRPr>
            </a:lvl1pPr>
          </a:lstStyle>
          <a:p>
            <a:pPr>
              <a:defRPr/>
            </a:pPr>
            <a:r>
              <a:rPr lang="en-US"/>
              <a:t>[Slideshow Title - edit in Headers &amp; Footers] </a:t>
            </a:r>
          </a:p>
          <a:p>
            <a:pPr>
              <a:defRPr/>
            </a:pPr>
            <a:endParaRPr lang="en-US"/>
          </a:p>
        </p:txBody>
      </p:sp>
      <p:sp>
        <p:nvSpPr>
          <p:cNvPr id="1038" name="Text Box 14"/>
          <p:cNvSpPr txBox="1">
            <a:spLocks noChangeArrowheads="1"/>
          </p:cNvSpPr>
          <p:nvPr/>
        </p:nvSpPr>
        <p:spPr bwMode="auto">
          <a:xfrm>
            <a:off x="203201" y="6362700"/>
            <a:ext cx="2203360" cy="276999"/>
          </a:xfrm>
          <a:prstGeom prst="rect">
            <a:avLst/>
          </a:prstGeom>
          <a:noFill/>
          <a:ln w="9525">
            <a:noFill/>
            <a:miter lim="800000"/>
            <a:headEnd/>
            <a:tailEnd/>
          </a:ln>
          <a:effectLst/>
        </p:spPr>
        <p:txBody>
          <a:bodyPr wrap="none">
            <a:prstTxWarp prst="textNoShape">
              <a:avLst/>
            </a:prstTxWarp>
            <a:spAutoFit/>
          </a:bodyPr>
          <a:lstStyle/>
          <a:p>
            <a:pPr>
              <a:defRPr/>
            </a:pPr>
            <a:r>
              <a:rPr lang="en-US" sz="1200" b="1">
                <a:solidFill>
                  <a:schemeClr val="bg1"/>
                </a:solidFill>
                <a:latin typeface="Arial" pitchFamily="1" charset="0"/>
              </a:rPr>
              <a:t>www.worcestershire.gov.uk</a:t>
            </a:r>
          </a:p>
        </p:txBody>
      </p:sp>
    </p:spTree>
    <p:extLst>
      <p:ext uri="{BB962C8B-B14F-4D97-AF65-F5344CB8AC3E}">
        <p14:creationId xmlns:p14="http://schemas.microsoft.com/office/powerpoint/2010/main" val="328036728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dt="0"/>
  <p:txStyles>
    <p:titleStyle>
      <a:lvl1pPr algn="l" rtl="0" eaLnBrk="1" fontAlgn="base" hangingPunct="1">
        <a:spcBef>
          <a:spcPct val="0"/>
        </a:spcBef>
        <a:spcAft>
          <a:spcPct val="0"/>
        </a:spcAft>
        <a:defRPr sz="3600" b="1">
          <a:solidFill>
            <a:srgbClr val="981A31"/>
          </a:solidFill>
          <a:latin typeface="+mj-lt"/>
          <a:ea typeface="Geneva" charset="-128"/>
          <a:cs typeface="Geneva" charset="-128"/>
        </a:defRPr>
      </a:lvl1pPr>
      <a:lvl2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2pPr>
      <a:lvl3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3pPr>
      <a:lvl4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4pPr>
      <a:lvl5pPr algn="l" rtl="0" eaLnBrk="1" fontAlgn="base" hangingPunct="1">
        <a:spcBef>
          <a:spcPct val="0"/>
        </a:spcBef>
        <a:spcAft>
          <a:spcPct val="0"/>
        </a:spcAft>
        <a:defRPr sz="3600" b="1">
          <a:solidFill>
            <a:srgbClr val="1DA5AD"/>
          </a:solidFill>
          <a:latin typeface="Arial" pitchFamily="1" charset="0"/>
          <a:ea typeface="Geneva" charset="-128"/>
          <a:cs typeface="Geneva" charset="-128"/>
        </a:defRPr>
      </a:lvl5pPr>
      <a:lvl6pPr marL="457200" algn="l" rtl="0" eaLnBrk="1" fontAlgn="base" hangingPunct="1">
        <a:spcBef>
          <a:spcPct val="0"/>
        </a:spcBef>
        <a:spcAft>
          <a:spcPct val="0"/>
        </a:spcAft>
        <a:defRPr sz="3600" b="1">
          <a:solidFill>
            <a:srgbClr val="1DA5AD"/>
          </a:solidFill>
          <a:latin typeface="Arial" pitchFamily="1" charset="0"/>
        </a:defRPr>
      </a:lvl6pPr>
      <a:lvl7pPr marL="914400" algn="l" rtl="0" eaLnBrk="1" fontAlgn="base" hangingPunct="1">
        <a:spcBef>
          <a:spcPct val="0"/>
        </a:spcBef>
        <a:spcAft>
          <a:spcPct val="0"/>
        </a:spcAft>
        <a:defRPr sz="3600" b="1">
          <a:solidFill>
            <a:srgbClr val="1DA5AD"/>
          </a:solidFill>
          <a:latin typeface="Arial" pitchFamily="1" charset="0"/>
        </a:defRPr>
      </a:lvl7pPr>
      <a:lvl8pPr marL="1371600" algn="l" rtl="0" eaLnBrk="1" fontAlgn="base" hangingPunct="1">
        <a:spcBef>
          <a:spcPct val="0"/>
        </a:spcBef>
        <a:spcAft>
          <a:spcPct val="0"/>
        </a:spcAft>
        <a:defRPr sz="3600" b="1">
          <a:solidFill>
            <a:srgbClr val="1DA5AD"/>
          </a:solidFill>
          <a:latin typeface="Arial" pitchFamily="1" charset="0"/>
        </a:defRPr>
      </a:lvl8pPr>
      <a:lvl9pPr marL="1828800" algn="l" rtl="0" eaLnBrk="1" fontAlgn="base" hangingPunct="1">
        <a:spcBef>
          <a:spcPct val="0"/>
        </a:spcBef>
        <a:spcAft>
          <a:spcPct val="0"/>
        </a:spcAft>
        <a:defRPr sz="3600" b="1">
          <a:solidFill>
            <a:srgbClr val="1DA5AD"/>
          </a:solidFill>
          <a:latin typeface="Arial" pitchFamily="1" charset="0"/>
        </a:defRPr>
      </a:lvl9pPr>
    </p:titleStyle>
    <p:bodyStyle>
      <a:lvl1pPr marL="342900" indent="-342900" algn="l" rtl="0" eaLnBrk="1" fontAlgn="base" hangingPunct="1">
        <a:lnSpc>
          <a:spcPct val="90000"/>
        </a:lnSpc>
        <a:spcBef>
          <a:spcPct val="20000"/>
        </a:spcBef>
        <a:spcAft>
          <a:spcPct val="0"/>
        </a:spcAft>
        <a:buClr>
          <a:schemeClr val="bg2"/>
        </a:buClr>
        <a:buChar char="•"/>
        <a:defRPr sz="2800">
          <a:solidFill>
            <a:schemeClr val="tx1"/>
          </a:solidFill>
          <a:latin typeface="+mn-lt"/>
          <a:ea typeface="Geneva" charset="-128"/>
          <a:cs typeface="Geneva" charset="-128"/>
        </a:defRPr>
      </a:lvl1pPr>
      <a:lvl2pPr marL="742950" indent="-285750" algn="l" rtl="0" eaLnBrk="1" fontAlgn="base" hangingPunct="1">
        <a:lnSpc>
          <a:spcPct val="90000"/>
        </a:lnSpc>
        <a:spcBef>
          <a:spcPct val="20000"/>
        </a:spcBef>
        <a:spcAft>
          <a:spcPct val="0"/>
        </a:spcAft>
        <a:buClr>
          <a:schemeClr val="bg2"/>
        </a:buClr>
        <a:buFont typeface="Times" charset="0"/>
        <a:buChar char="•"/>
        <a:defRPr sz="2400">
          <a:solidFill>
            <a:schemeClr val="tx1"/>
          </a:solidFill>
          <a:latin typeface="+mn-lt"/>
          <a:ea typeface="Geneva" charset="-128"/>
        </a:defRPr>
      </a:lvl2pPr>
      <a:lvl3pPr marL="1143000" indent="-228600" algn="l" rtl="0" eaLnBrk="1" fontAlgn="base" hangingPunct="1">
        <a:lnSpc>
          <a:spcPct val="90000"/>
        </a:lnSpc>
        <a:spcBef>
          <a:spcPct val="20000"/>
        </a:spcBef>
        <a:spcAft>
          <a:spcPct val="0"/>
        </a:spcAft>
        <a:buClr>
          <a:schemeClr val="bg2"/>
        </a:buClr>
        <a:buChar char="•"/>
        <a:defRPr sz="2400">
          <a:solidFill>
            <a:schemeClr val="tx1"/>
          </a:solidFill>
          <a:latin typeface="+mn-lt"/>
          <a:ea typeface="Geneva" charset="-128"/>
        </a:defRPr>
      </a:lvl3pPr>
      <a:lvl4pPr marL="16002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4pPr>
      <a:lvl5pPr marL="20574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5pPr>
      <a:lvl6pPr marL="25146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6pPr>
      <a:lvl7pPr marL="29718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7pPr>
      <a:lvl8pPr marL="34290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8pPr>
      <a:lvl9pPr marL="3886200" indent="-228600" algn="l" rtl="0" eaLnBrk="1" fontAlgn="base" hangingPunct="1">
        <a:lnSpc>
          <a:spcPct val="90000"/>
        </a:lnSpc>
        <a:spcBef>
          <a:spcPct val="20000"/>
        </a:spcBef>
        <a:spcAft>
          <a:spcPct val="0"/>
        </a:spcAft>
        <a:buClr>
          <a:schemeClr val="bg2"/>
        </a:buClr>
        <a:buFont typeface="Times" charset="0"/>
        <a:buChar char="•"/>
        <a:defRPr sz="16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7AD2D-0A33-A44B-AB3A-1F4DE14184AB}"/>
              </a:ext>
            </a:extLst>
          </p:cNvPr>
          <p:cNvSpPr>
            <a:spLocks noGrp="1"/>
          </p:cNvSpPr>
          <p:nvPr>
            <p:ph type="title"/>
          </p:nvPr>
        </p:nvSpPr>
        <p:spPr>
          <a:xfrm>
            <a:off x="838200" y="602428"/>
            <a:ext cx="10515600" cy="108826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F0B30D1-17B0-B146-ADA8-C1910FE730BD}"/>
              </a:ext>
            </a:extLst>
          </p:cNvPr>
          <p:cNvSpPr>
            <a:spLocks noGrp="1"/>
          </p:cNvSpPr>
          <p:nvPr>
            <p:ph type="body" idx="1"/>
          </p:nvPr>
        </p:nvSpPr>
        <p:spPr>
          <a:xfrm>
            <a:off x="838200" y="1893345"/>
            <a:ext cx="10515600" cy="415245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18" name="Group 17">
            <a:extLst>
              <a:ext uri="{FF2B5EF4-FFF2-40B4-BE49-F238E27FC236}">
                <a16:creationId xmlns:a16="http://schemas.microsoft.com/office/drawing/2014/main" id="{E33CDA2E-2F08-424E-993B-4EEE00B70C48}"/>
              </a:ext>
            </a:extLst>
          </p:cNvPr>
          <p:cNvGrpSpPr/>
          <p:nvPr userDrawn="1"/>
        </p:nvGrpSpPr>
        <p:grpSpPr>
          <a:xfrm>
            <a:off x="838200" y="6045798"/>
            <a:ext cx="10521875" cy="703478"/>
            <a:chOff x="838200" y="6045798"/>
            <a:chExt cx="10521875" cy="703478"/>
          </a:xfrm>
          <a:solidFill>
            <a:srgbClr val="FFFFFF"/>
          </a:solidFill>
        </p:grpSpPr>
        <p:cxnSp>
          <p:nvCxnSpPr>
            <p:cNvPr id="8" name="Straight Connector 7">
              <a:extLst>
                <a:ext uri="{FF2B5EF4-FFF2-40B4-BE49-F238E27FC236}">
                  <a16:creationId xmlns:a16="http://schemas.microsoft.com/office/drawing/2014/main" id="{5CB730D5-D3DA-8643-B992-703866C90DC0}"/>
                </a:ext>
              </a:extLst>
            </p:cNvPr>
            <p:cNvCxnSpPr>
              <a:cxnSpLocks/>
            </p:cNvCxnSpPr>
            <p:nvPr userDrawn="1"/>
          </p:nvCxnSpPr>
          <p:spPr>
            <a:xfrm>
              <a:off x="838200"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D80CFA-AF7A-1F4D-A651-CD14B14170CA}"/>
                </a:ext>
              </a:extLst>
            </p:cNvPr>
            <p:cNvCxnSpPr>
              <a:cxnSpLocks/>
            </p:cNvCxnSpPr>
            <p:nvPr userDrawn="1"/>
          </p:nvCxnSpPr>
          <p:spPr>
            <a:xfrm>
              <a:off x="6679602" y="6397537"/>
              <a:ext cx="4680473" cy="0"/>
            </a:xfrm>
            <a:prstGeom prst="line">
              <a:avLst/>
            </a:prstGeom>
            <a:grp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D1D0D0BF-1EF9-E94C-B06D-1FC592E7C427}"/>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5700712" y="6045798"/>
              <a:ext cx="790575" cy="703478"/>
            </a:xfrm>
            <a:prstGeom prst="rect">
              <a:avLst/>
            </a:prstGeom>
          </p:spPr>
        </p:pic>
      </p:grpSp>
      <p:cxnSp>
        <p:nvCxnSpPr>
          <p:cNvPr id="14" name="Straight Connector 13">
            <a:extLst>
              <a:ext uri="{FF2B5EF4-FFF2-40B4-BE49-F238E27FC236}">
                <a16:creationId xmlns:a16="http://schemas.microsoft.com/office/drawing/2014/main" id="{3BBA9F20-F41C-D84C-A5CF-F38A21CCD6E1}"/>
              </a:ext>
            </a:extLst>
          </p:cNvPr>
          <p:cNvCxnSpPr>
            <a:cxnSpLocks/>
          </p:cNvCxnSpPr>
          <p:nvPr userDrawn="1"/>
        </p:nvCxnSpPr>
        <p:spPr>
          <a:xfrm>
            <a:off x="838200" y="50546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408109"/>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txStyles>
    <p:titleStyle>
      <a:lvl1pPr algn="l" defTabSz="914400" rtl="0" eaLnBrk="1" latinLnBrk="0" hangingPunct="1">
        <a:lnSpc>
          <a:spcPct val="90000"/>
        </a:lnSpc>
        <a:spcBef>
          <a:spcPct val="0"/>
        </a:spcBef>
        <a:buNone/>
        <a:defRPr sz="3200" b="1" kern="1200" spc="-50"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25000"/>
        </a:lnSpc>
        <a:spcBef>
          <a:spcPts val="10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Clr>
          <a:schemeClr val="accent1"/>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7AD2D-0A33-A44B-AB3A-1F4DE14184AB}"/>
              </a:ext>
            </a:extLst>
          </p:cNvPr>
          <p:cNvSpPr>
            <a:spLocks noGrp="1"/>
          </p:cNvSpPr>
          <p:nvPr>
            <p:ph type="title"/>
          </p:nvPr>
        </p:nvSpPr>
        <p:spPr>
          <a:xfrm>
            <a:off x="838200" y="602428"/>
            <a:ext cx="10515600" cy="108826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0B30D1-17B0-B146-ADA8-C1910FE730BD}"/>
              </a:ext>
            </a:extLst>
          </p:cNvPr>
          <p:cNvSpPr>
            <a:spLocks noGrp="1"/>
          </p:cNvSpPr>
          <p:nvPr>
            <p:ph type="body" idx="1"/>
          </p:nvPr>
        </p:nvSpPr>
        <p:spPr>
          <a:xfrm>
            <a:off x="838200" y="1893345"/>
            <a:ext cx="10515600" cy="41524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5CB730D5-D3DA-8643-B992-703866C90DC0}"/>
              </a:ext>
            </a:extLst>
          </p:cNvPr>
          <p:cNvCxnSpPr>
            <a:cxnSpLocks/>
          </p:cNvCxnSpPr>
          <p:nvPr userDrawn="1"/>
        </p:nvCxnSpPr>
        <p:spPr>
          <a:xfrm>
            <a:off x="838200" y="6397537"/>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DD80CFA-AF7A-1F4D-A651-CD14B14170CA}"/>
              </a:ext>
            </a:extLst>
          </p:cNvPr>
          <p:cNvCxnSpPr>
            <a:cxnSpLocks/>
          </p:cNvCxnSpPr>
          <p:nvPr userDrawn="1"/>
        </p:nvCxnSpPr>
        <p:spPr>
          <a:xfrm>
            <a:off x="6679602" y="6397537"/>
            <a:ext cx="4680473" cy="0"/>
          </a:xfrm>
          <a:prstGeom prst="line">
            <a:avLst/>
          </a:prstGeom>
          <a:solidFill>
            <a:srgbClr val="FFFFFF"/>
          </a:solidFill>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D1D0D0BF-1EF9-E94C-B06D-1FC592E7C427}"/>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5700712" y="6045798"/>
            <a:ext cx="790575" cy="703478"/>
          </a:xfrm>
          <a:prstGeom prst="rect">
            <a:avLst/>
          </a:prstGeom>
        </p:spPr>
      </p:pic>
      <p:cxnSp>
        <p:nvCxnSpPr>
          <p:cNvPr id="14" name="Straight Connector 13">
            <a:extLst>
              <a:ext uri="{FF2B5EF4-FFF2-40B4-BE49-F238E27FC236}">
                <a16:creationId xmlns:a16="http://schemas.microsoft.com/office/drawing/2014/main" id="{3BBA9F20-F41C-D84C-A5CF-F38A21CCD6E1}"/>
              </a:ext>
            </a:extLst>
          </p:cNvPr>
          <p:cNvCxnSpPr>
            <a:cxnSpLocks/>
          </p:cNvCxnSpPr>
          <p:nvPr userDrawn="1"/>
        </p:nvCxnSpPr>
        <p:spPr>
          <a:xfrm>
            <a:off x="838200" y="505461"/>
            <a:ext cx="105156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542936"/>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xStyles>
    <p:titleStyle>
      <a:lvl1pPr algn="l" defTabSz="914400" rtl="0" eaLnBrk="1" latinLnBrk="0" hangingPunct="1">
        <a:lnSpc>
          <a:spcPct val="90000"/>
        </a:lnSpc>
        <a:spcBef>
          <a:spcPct val="0"/>
        </a:spcBef>
        <a:buNone/>
        <a:defRPr sz="3200" b="1" kern="1200" spc="-50"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25000"/>
        </a:lnSpc>
        <a:spcBef>
          <a:spcPts val="10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Clr>
          <a:schemeClr val="accent1"/>
        </a:buClr>
        <a:buFont typeface="System Font Regular"/>
        <a:buChar char="–"/>
        <a:defRPr sz="18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7" y="365125"/>
            <a:ext cx="1151999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7337" y="1825625"/>
            <a:ext cx="11520000" cy="42060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77532" y="6283139"/>
            <a:ext cx="2711646" cy="378226"/>
          </a:xfrm>
          <a:prstGeom prst="rect">
            <a:avLst/>
          </a:prstGeom>
        </p:spPr>
      </p:pic>
      <p:sp>
        <p:nvSpPr>
          <p:cNvPr id="9" name="Rectangle 8"/>
          <p:cNvSpPr/>
          <p:nvPr userDrawn="1"/>
        </p:nvSpPr>
        <p:spPr>
          <a:xfrm>
            <a:off x="287337" y="6031688"/>
            <a:ext cx="11520000" cy="144000"/>
          </a:xfrm>
          <a:prstGeom prst="rect">
            <a:avLst/>
          </a:prstGeom>
          <a:solidFill>
            <a:srgbClr val="FFC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3144" y="6338502"/>
            <a:ext cx="2031841" cy="311381"/>
          </a:xfrm>
          <a:prstGeom prst="rect">
            <a:avLst/>
          </a:prstGeom>
        </p:spPr>
      </p:pic>
    </p:spTree>
    <p:extLst>
      <p:ext uri="{BB962C8B-B14F-4D97-AF65-F5344CB8AC3E}">
        <p14:creationId xmlns:p14="http://schemas.microsoft.com/office/powerpoint/2010/main" val="354762154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17525"/>
            <a:ext cx="10944000" cy="468000"/>
          </a:xfrm>
          <a:prstGeom prst="rect">
            <a:avLst/>
          </a:prstGeom>
        </p:spPr>
        <p:txBody>
          <a:bodyPr vert="horz" lIns="0" tIns="0" rIns="0" bIns="0" rtlCol="0" anchor="t" anchorCtr="0">
            <a:noAutofit/>
          </a:bodyPr>
          <a:lstStyle/>
          <a:p>
            <a:r>
              <a:rPr lang="en-GB" noProof="0" dirty="0"/>
              <a:t>Click to add heading</a:t>
            </a:r>
          </a:p>
        </p:txBody>
      </p:sp>
      <p:sp>
        <p:nvSpPr>
          <p:cNvPr id="3" name="Text Placeholder 2"/>
          <p:cNvSpPr>
            <a:spLocks noGrp="1"/>
          </p:cNvSpPr>
          <p:nvPr>
            <p:ph type="body" idx="1"/>
          </p:nvPr>
        </p:nvSpPr>
        <p:spPr>
          <a:xfrm>
            <a:off x="609600" y="1642535"/>
            <a:ext cx="10944000" cy="439200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3"/>
          </p:nvPr>
        </p:nvSpPr>
        <p:spPr>
          <a:xfrm>
            <a:off x="491018" y="6328855"/>
            <a:ext cx="2366459" cy="360000"/>
          </a:xfrm>
          <a:prstGeom prst="rect">
            <a:avLst/>
          </a:prstGeom>
        </p:spPr>
        <p:txBody>
          <a:bodyPr vert="horz" lIns="0" tIns="0" rIns="0" bIns="0" rtlCol="0" anchor="t" anchorCtr="0">
            <a:noAutofit/>
          </a:bodyPr>
          <a:lstStyle>
            <a:lvl1pPr algn="l">
              <a:lnSpc>
                <a:spcPts val="1300"/>
              </a:lnSpc>
              <a:defRPr sz="1000" b="1">
                <a:solidFill>
                  <a:schemeClr val="bg1"/>
                </a:solidFill>
                <a:latin typeface="Century Gothic" panose="020B0502020202020204" pitchFamily="34" charset="0"/>
              </a:defRPr>
            </a:lvl1pPr>
          </a:lstStyle>
          <a:p>
            <a:r>
              <a:rPr lang="en-GB" dirty="0"/>
              <a:t>Presentation Title Name      XX-XX Month Year Location</a:t>
            </a:r>
          </a:p>
        </p:txBody>
      </p:sp>
      <p:sp>
        <p:nvSpPr>
          <p:cNvPr id="6" name="Slide Number Placeholder 5"/>
          <p:cNvSpPr>
            <a:spLocks noGrp="1"/>
          </p:cNvSpPr>
          <p:nvPr>
            <p:ph type="sldNum" sz="quarter" idx="4"/>
          </p:nvPr>
        </p:nvSpPr>
        <p:spPr>
          <a:xfrm>
            <a:off x="10970009" y="6339416"/>
            <a:ext cx="720000" cy="216000"/>
          </a:xfrm>
          <a:prstGeom prst="rect">
            <a:avLst/>
          </a:prstGeom>
        </p:spPr>
        <p:txBody>
          <a:bodyPr vert="horz" lIns="0" tIns="0" rIns="0" bIns="0" rtlCol="0" anchor="t" anchorCtr="0">
            <a:noAutofit/>
          </a:bodyPr>
          <a:lstStyle>
            <a:lvl1pPr algn="r">
              <a:defRPr sz="1000" b="1">
                <a:solidFill>
                  <a:schemeClr val="bg1"/>
                </a:solidFill>
              </a:defRPr>
            </a:lvl1pPr>
          </a:lstStyle>
          <a:p>
            <a:fld id="{9295DF58-4118-4551-8C61-1A7ED177FA2D}" type="slidenum">
              <a:rPr lang="en-GB" smtClean="0"/>
              <a:pPr/>
              <a:t>‹#›</a:t>
            </a:fld>
            <a:endParaRPr lang="en-GB" dirty="0"/>
          </a:p>
        </p:txBody>
      </p:sp>
    </p:spTree>
    <p:extLst>
      <p:ext uri="{BB962C8B-B14F-4D97-AF65-F5344CB8AC3E}">
        <p14:creationId xmlns:p14="http://schemas.microsoft.com/office/powerpoint/2010/main" val="406806654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hf hdr="0" dt="0"/>
  <p:txStyles>
    <p:titleStyle>
      <a:lvl1pPr algn="l" defTabSz="914400" rtl="0" eaLnBrk="1" latinLnBrk="0" hangingPunct="1">
        <a:spcBef>
          <a:spcPct val="0"/>
        </a:spcBef>
        <a:buNone/>
        <a:defRPr sz="32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Font typeface="Arial" pitchFamily="34" charset="0"/>
        <a:buNone/>
        <a:defRPr sz="1800" kern="1200">
          <a:solidFill>
            <a:schemeClr val="tx1"/>
          </a:solidFill>
          <a:latin typeface="+mn-lt"/>
          <a:ea typeface="+mn-ea"/>
          <a:cs typeface="+mn-cs"/>
        </a:defRPr>
      </a:lvl1pPr>
      <a:lvl2pPr marL="144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2pPr>
      <a:lvl3pPr marL="360000" indent="-144000" algn="l" defTabSz="914400" rtl="0" eaLnBrk="1" latinLnBrk="0" hangingPunct="1">
        <a:lnSpc>
          <a:spcPts val="2000"/>
        </a:lnSpc>
        <a:spcBef>
          <a:spcPts val="0"/>
        </a:spcBef>
        <a:spcAft>
          <a:spcPts val="1200"/>
        </a:spcAft>
        <a:buClr>
          <a:schemeClr val="accent1"/>
        </a:buClr>
        <a:buSzPct val="10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829761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6.xml"/><Relationship Id="rId1" Type="http://schemas.openxmlformats.org/officeDocument/2006/relationships/video" Target="https://www.youtube.com/embed/ji0hg1LduU8?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67.xml"/><Relationship Id="rId5" Type="http://schemas.openxmlformats.org/officeDocument/2006/relationships/image" Target="../media/image38.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6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6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j.howdle@worc.ac.uk"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surveymonkey.com/r/State_of_VCSE_Sector_Phase2" TargetMode="External"/><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mailto:Sam@healthwatchherefordshire.co.uk"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a:t>24</a:t>
            </a:r>
            <a:r>
              <a:rPr lang="en-US" baseline="30000"/>
              <a:t>th</a:t>
            </a:r>
            <a:r>
              <a:rPr lang="en-US"/>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32586"/>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78E88C9-98F0-4C72-8FE8-E79AEAB20398}"/>
              </a:ext>
            </a:extLst>
          </p:cNvPr>
          <p:cNvPicPr>
            <a:picLocks noChangeAspect="1"/>
          </p:cNvPicPr>
          <p:nvPr/>
        </p:nvPicPr>
        <p:blipFill rotWithShape="1">
          <a:blip r:embed="rId2"/>
          <a:srcRect l="807"/>
          <a:stretch/>
        </p:blipFill>
        <p:spPr>
          <a:xfrm>
            <a:off x="1598381" y="128019"/>
            <a:ext cx="10592824" cy="2297881"/>
          </a:xfrm>
          <a:prstGeom prst="rect">
            <a:avLst/>
          </a:prstGeom>
        </p:spPr>
      </p:pic>
      <p:sp>
        <p:nvSpPr>
          <p:cNvPr id="11" name="Rectangle 10">
            <a:extLst>
              <a:ext uri="{FF2B5EF4-FFF2-40B4-BE49-F238E27FC236}">
                <a16:creationId xmlns:a16="http://schemas.microsoft.com/office/drawing/2014/main" id="{EF8F2A90-6DB0-4B1E-85DD-D9EBB5DA13F7}"/>
              </a:ext>
            </a:extLst>
          </p:cNvPr>
          <p:cNvSpPr/>
          <p:nvPr/>
        </p:nvSpPr>
        <p:spPr>
          <a:xfrm>
            <a:off x="8365535" y="2323673"/>
            <a:ext cx="3300775" cy="646331"/>
          </a:xfrm>
          <a:prstGeom prst="rect">
            <a:avLst/>
          </a:prstGeom>
          <a:noFill/>
        </p:spPr>
        <p:txBody>
          <a:bodyPr wrap="none" lIns="91440" tIns="45720" rIns="91440" bIns="45720">
            <a:spAutoFit/>
          </a:bodyPr>
          <a:lstStyle/>
          <a:p>
            <a:pPr algn="ctr"/>
            <a:r>
              <a:rPr lang="en-US" sz="3600" b="1" dirty="0">
                <a:ln w="6600">
                  <a:solidFill>
                    <a:schemeClr val="accent2"/>
                  </a:solidFill>
                  <a:prstDash val="solid"/>
                </a:ln>
                <a:solidFill>
                  <a:schemeClr val="tx2"/>
                </a:solidFill>
                <a:effectLst>
                  <a:outerShdw blurRad="38100" dist="38100" dir="2700000" algn="tl">
                    <a:srgbClr val="000000">
                      <a:alpha val="43137"/>
                    </a:srgbClr>
                  </a:outerShdw>
                </a:effectLst>
              </a:rPr>
              <a:t>20</a:t>
            </a:r>
            <a:r>
              <a:rPr lang="en-US" sz="3600" b="1" baseline="30000" dirty="0">
                <a:ln w="6600">
                  <a:solidFill>
                    <a:schemeClr val="accent2"/>
                  </a:solidFill>
                  <a:prstDash val="solid"/>
                </a:ln>
                <a:solidFill>
                  <a:schemeClr val="tx2"/>
                </a:solidFill>
                <a:effectLst>
                  <a:outerShdw blurRad="38100" dist="38100" dir="2700000" algn="tl">
                    <a:srgbClr val="000000">
                      <a:alpha val="43137"/>
                    </a:srgbClr>
                  </a:outerShdw>
                </a:effectLst>
              </a:rPr>
              <a:t>th</a:t>
            </a:r>
            <a:r>
              <a:rPr lang="en-US" sz="3600" b="1" dirty="0">
                <a:ln w="6600">
                  <a:solidFill>
                    <a:schemeClr val="accent2"/>
                  </a:solidFill>
                  <a:prstDash val="solid"/>
                </a:ln>
                <a:solidFill>
                  <a:schemeClr val="tx2"/>
                </a:solidFill>
                <a:effectLst>
                  <a:outerShdw blurRad="38100" dist="38100" dir="2700000" algn="tl">
                    <a:srgbClr val="000000">
                      <a:alpha val="43137"/>
                    </a:srgbClr>
                  </a:outerShdw>
                </a:effectLst>
              </a:rPr>
              <a:t> March 2024</a:t>
            </a:r>
          </a:p>
        </p:txBody>
      </p:sp>
      <p:sp>
        <p:nvSpPr>
          <p:cNvPr id="2" name="Rectangle 1">
            <a:extLst>
              <a:ext uri="{FF2B5EF4-FFF2-40B4-BE49-F238E27FC236}">
                <a16:creationId xmlns:a16="http://schemas.microsoft.com/office/drawing/2014/main" id="{9640BCA8-017A-5B86-85D6-9AD1E0F2FEA8}"/>
              </a:ext>
            </a:extLst>
          </p:cNvPr>
          <p:cNvSpPr/>
          <p:nvPr/>
        </p:nvSpPr>
        <p:spPr>
          <a:xfrm>
            <a:off x="535136" y="2581714"/>
            <a:ext cx="8834885" cy="4078039"/>
          </a:xfrm>
          <a:prstGeom prst="rect">
            <a:avLst/>
          </a:prstGeom>
          <a:noFill/>
        </p:spPr>
        <p:txBody>
          <a:bodyPr wrap="square" lIns="91440" tIns="45720" rIns="91440" bIns="45720">
            <a:spAutoFit/>
          </a:bodyPr>
          <a:lstStyle/>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9:00-9:30		Arrival &amp; networking</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9:30-9:35		Introduction &amp; Updates</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9:35-10:15	           Living with ADHD</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10:15-11:15		ADHD Workshop</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11:15-11:30 	</a:t>
            </a:r>
            <a:r>
              <a:rPr lang="en-US" sz="2800" b="1" dirty="0">
                <a:ln w="6600">
                  <a:solidFill>
                    <a:schemeClr val="accent2"/>
                  </a:solidFill>
                  <a:prstDash val="solid"/>
                </a:ln>
                <a:solidFill>
                  <a:schemeClr val="tx2"/>
                </a:solidFill>
                <a:effectLst>
                  <a:outerShdw dist="38100" dir="2700000" algn="tl" rotWithShape="0">
                    <a:schemeClr val="accent2"/>
                  </a:outerShdw>
                </a:effectLst>
              </a:rPr>
              <a:t>BREAK</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11:30-12:00		Hd4 Consult Station PODs</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12:00-12:30 	Speed networking updates</a:t>
            </a:r>
          </a:p>
          <a:p>
            <a:pPr>
              <a:spcAft>
                <a:spcPts val="600"/>
              </a:spcAft>
            </a:pPr>
            <a:r>
              <a:rPr lang="en-US" sz="2800" b="1" dirty="0">
                <a:ln w="6600">
                  <a:solidFill>
                    <a:schemeClr val="accent2"/>
                  </a:solidFill>
                  <a:prstDash val="solid"/>
                </a:ln>
                <a:solidFill>
                  <a:srgbClr val="EE7B31"/>
                </a:solidFill>
                <a:effectLst>
                  <a:outerShdw dist="38100" dir="2700000" algn="tl" rotWithShape="0">
                    <a:schemeClr val="accent2"/>
                  </a:outerShdw>
                </a:effectLst>
              </a:rPr>
              <a:t>		</a:t>
            </a:r>
            <a:endParaRPr lang="en-US" sz="1000" b="1"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186551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23" y="318646"/>
            <a:ext cx="4736142" cy="468000"/>
          </a:xfrm>
        </p:spPr>
        <p:txBody>
          <a:bodyPr/>
          <a:lstStyle/>
          <a:p>
            <a:r>
              <a:rPr lang="en-GB" sz="2400" dirty="0">
                <a:latin typeface="+mj-lt"/>
              </a:rPr>
              <a:t>What we heard</a:t>
            </a:r>
          </a:p>
        </p:txBody>
      </p:sp>
      <p:sp>
        <p:nvSpPr>
          <p:cNvPr id="3" name="Content Placeholder 2"/>
          <p:cNvSpPr>
            <a:spLocks noGrp="1"/>
          </p:cNvSpPr>
          <p:nvPr>
            <p:ph idx="1"/>
          </p:nvPr>
        </p:nvSpPr>
        <p:spPr>
          <a:xfrm>
            <a:off x="393123" y="934372"/>
            <a:ext cx="11654851" cy="4788288"/>
          </a:xfrm>
        </p:spPr>
        <p:txBody>
          <a:bodyPr/>
          <a:lstStyle/>
          <a:p>
            <a:pPr marL="361950" indent="-285750">
              <a:buFont typeface="Courier New" panose="02070309020205020404" pitchFamily="49" charset="0"/>
              <a:buChar char="o"/>
            </a:pPr>
            <a:r>
              <a:rPr lang="en-GB" sz="2200" dirty="0">
                <a:latin typeface="Poppins Light" panose="00000400000000000000" pitchFamily="2" charset="0"/>
                <a:cs typeface="Poppins Light" panose="00000400000000000000" pitchFamily="2" charset="0"/>
              </a:rPr>
              <a:t>Every journey that we heard was unique, none of them could be described as easy or straightforward, but some had been less traumatic than others</a:t>
            </a:r>
            <a:r>
              <a:rPr lang="en-GB" sz="2200" dirty="0">
                <a:solidFill>
                  <a:schemeClr val="accent1"/>
                </a:solidFill>
                <a:latin typeface="Poppins Light" panose="00000400000000000000" pitchFamily="2" charset="0"/>
                <a:cs typeface="Poppins Light" panose="00000400000000000000" pitchFamily="2" charset="0"/>
              </a:rPr>
              <a:t>. </a:t>
            </a:r>
          </a:p>
          <a:p>
            <a:pPr marL="361950" lvl="1" indent="-285750">
              <a:lnSpc>
                <a:spcPct val="100000"/>
              </a:lnSpc>
              <a:buFont typeface="Courier New" panose="02070309020205020404" pitchFamily="49" charset="0"/>
              <a:buChar char="o"/>
            </a:pPr>
            <a:r>
              <a:rPr lang="en-GB" sz="2200" dirty="0">
                <a:solidFill>
                  <a:schemeClr val="tx1"/>
                </a:solidFill>
                <a:latin typeface="Poppins Light" panose="00000400000000000000" pitchFamily="2" charset="0"/>
                <a:cs typeface="Poppins Light" panose="00000400000000000000" pitchFamily="2" charset="0"/>
              </a:rPr>
              <a:t>All the individuals we spoke with felt that a formal diagnosis would make / or has made, a  significant difference to either to them or their child</a:t>
            </a:r>
          </a:p>
          <a:p>
            <a:pPr marL="361950" lvl="1" indent="-285750">
              <a:lnSpc>
                <a:spcPct val="100000"/>
              </a:lnSpc>
              <a:buFont typeface="Courier New" panose="02070309020205020404" pitchFamily="49" charset="0"/>
              <a:buChar char="o"/>
            </a:pPr>
            <a:r>
              <a:rPr lang="en-GB" sz="2200" dirty="0">
                <a:solidFill>
                  <a:schemeClr val="tx1"/>
                </a:solidFill>
                <a:latin typeface="Poppins Light" panose="00000400000000000000" pitchFamily="2" charset="0"/>
                <a:cs typeface="Poppins Light" panose="00000400000000000000" pitchFamily="2" charset="0"/>
              </a:rPr>
              <a:t>Conversations were emotional and often when parents spoke about their child's ADHD journey it was very clear to hear the frustration in delays and navigating the access to services, the lack of formal support and recognition along the way and in some cases discrimination towards parents. </a:t>
            </a:r>
          </a:p>
          <a:p>
            <a:pPr marL="361950" lvl="1" indent="-285750">
              <a:lnSpc>
                <a:spcPct val="100000"/>
              </a:lnSpc>
              <a:buFont typeface="Courier New" panose="02070309020205020404" pitchFamily="49" charset="0"/>
              <a:buChar char="o"/>
            </a:pPr>
            <a:r>
              <a:rPr lang="en-GB" sz="2200" dirty="0">
                <a:solidFill>
                  <a:schemeClr val="tx1"/>
                </a:solidFill>
                <a:latin typeface="Poppins Light" panose="00000400000000000000" pitchFamily="2" charset="0"/>
                <a:cs typeface="Poppins Light" panose="00000400000000000000" pitchFamily="2" charset="0"/>
              </a:rPr>
              <a:t>Many individuals told us a formal diagnosis has helped them access the right statutory support (SEND registration or PIP benefits) but few expected a diagnosis to automatically open doors to new levels of support, but this would be invaluable to many when needing support with employers</a:t>
            </a:r>
            <a:r>
              <a:rPr lang="en-GB" sz="2200" dirty="0">
                <a:solidFill>
                  <a:schemeClr val="accent1"/>
                </a:solidFill>
                <a:latin typeface="Poppins Light" panose="00000400000000000000" pitchFamily="2" charset="0"/>
                <a:cs typeface="Poppins Light" panose="00000400000000000000" pitchFamily="2" charset="0"/>
              </a:rPr>
              <a:t>. </a:t>
            </a:r>
          </a:p>
          <a:p>
            <a:pPr lvl="1">
              <a:lnSpc>
                <a:spcPct val="100000"/>
              </a:lnSpc>
            </a:pPr>
            <a:endParaRPr lang="en-GB" sz="2200"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GB" dirty="0">
                <a:solidFill>
                  <a:prstClr val="white"/>
                </a:solidFill>
              </a:rPr>
              <a:t>Living with ADHD in Herefordshire</a:t>
            </a:r>
          </a:p>
        </p:txBody>
      </p:sp>
      <p:sp>
        <p:nvSpPr>
          <p:cNvPr id="5" name="Slide Number Placeholder 4"/>
          <p:cNvSpPr>
            <a:spLocks noGrp="1"/>
          </p:cNvSpPr>
          <p:nvPr>
            <p:ph type="sldNum" sz="quarter" idx="12"/>
          </p:nvPr>
        </p:nvSpPr>
        <p:spPr/>
        <p:txBody>
          <a:bodyPr/>
          <a:lstStyle/>
          <a:p>
            <a:fld id="{9295DF58-4118-4551-8C61-1A7ED177FA2D}" type="slidenum">
              <a:rPr lang="en-GB">
                <a:solidFill>
                  <a:prstClr val="white"/>
                </a:solidFill>
                <a:latin typeface="Poppins"/>
              </a:rPr>
              <a:pPr/>
              <a:t>10</a:t>
            </a:fld>
            <a:endParaRPr lang="en-GB" dirty="0">
              <a:solidFill>
                <a:prstClr val="white"/>
              </a:solidFill>
              <a:latin typeface="Poppins"/>
            </a:endParaRPr>
          </a:p>
        </p:txBody>
      </p:sp>
    </p:spTree>
    <p:extLst>
      <p:ext uri="{BB962C8B-B14F-4D97-AF65-F5344CB8AC3E}">
        <p14:creationId xmlns:p14="http://schemas.microsoft.com/office/powerpoint/2010/main" val="1560088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3288" y="404664"/>
            <a:ext cx="10450286" cy="5364000"/>
          </a:xfrm>
        </p:spPr>
        <p:txBody>
          <a:bodyPr/>
          <a:lstStyle/>
          <a:p>
            <a:pPr lvl="1"/>
            <a:r>
              <a:rPr lang="en-GB" b="0" dirty="0"/>
              <a:t> </a:t>
            </a:r>
            <a:r>
              <a:rPr lang="en-GB" dirty="0">
                <a:solidFill>
                  <a:schemeClr val="tx1"/>
                </a:solidFill>
                <a:latin typeface="Open Sans" panose="020B0606030504020204" pitchFamily="34" charset="0"/>
                <a:ea typeface="Poppins" panose="00000500000000000000" pitchFamily="2" charset="0"/>
                <a:cs typeface="Arial" panose="020B0604020202020204" pitchFamily="34" charset="0"/>
              </a:rPr>
              <a:t>‘</a:t>
            </a:r>
            <a:r>
              <a:rPr lang="en-GB" i="1" dirty="0">
                <a:solidFill>
                  <a:schemeClr val="tx1"/>
                </a:solidFill>
                <a:latin typeface="Poppins Light" panose="00000400000000000000" pitchFamily="2" charset="0"/>
                <a:ea typeface="Poppins" panose="00000500000000000000" pitchFamily="2" charset="0"/>
                <a:cs typeface="Poppins Light" panose="00000400000000000000" pitchFamily="2" charset="0"/>
              </a:rPr>
              <a:t>This has impacted my whole life and when I look back on my younger self, I feel so sorry for myself and so sad.’</a:t>
            </a:r>
          </a:p>
          <a:p>
            <a:pPr lvl="1"/>
            <a:endParaRPr lang="en-GB" sz="800" i="1" dirty="0">
              <a:solidFill>
                <a:schemeClr val="tx1"/>
              </a:solidFill>
              <a:latin typeface="Poppins Light" panose="00000400000000000000" pitchFamily="2" charset="0"/>
              <a:ea typeface="Poppins" panose="00000500000000000000" pitchFamily="2" charset="0"/>
              <a:cs typeface="Poppins Light" panose="00000400000000000000" pitchFamily="2" charset="0"/>
            </a:endParaRPr>
          </a:p>
          <a:p>
            <a:pPr lvl="1"/>
            <a:r>
              <a:rPr lang="en-GB" i="1" dirty="0">
                <a:solidFill>
                  <a:schemeClr val="tx1"/>
                </a:solidFill>
                <a:latin typeface="Poppins Light" panose="00000400000000000000" pitchFamily="2" charset="0"/>
                <a:ea typeface="Poppins" panose="00000500000000000000" pitchFamily="2" charset="0"/>
                <a:cs typeface="Poppins Light" panose="00000400000000000000" pitchFamily="2" charset="0"/>
              </a:rPr>
              <a:t>‘Getting the diagnosis was a big thing for me. I understand my life now, I feel that I have got the power back; I have an opportunity to rebuild, unlearn a lot of things that I’ve thought about myself, try to get back some confidence.’</a:t>
            </a:r>
          </a:p>
          <a:p>
            <a:pPr lvl="1"/>
            <a:endParaRPr lang="en-GB" sz="900" i="1" dirty="0">
              <a:solidFill>
                <a:schemeClr val="tx1"/>
              </a:solidFill>
              <a:latin typeface="Poppins Light" panose="00000400000000000000" pitchFamily="2" charset="0"/>
              <a:ea typeface="Poppins" panose="00000500000000000000" pitchFamily="2" charset="0"/>
              <a:cs typeface="Poppins Light" panose="00000400000000000000" pitchFamily="2" charset="0"/>
            </a:endParaRPr>
          </a:p>
          <a:p>
            <a:pPr lvl="1"/>
            <a:r>
              <a:rPr lang="en-GB" i="1" dirty="0">
                <a:solidFill>
                  <a:schemeClr val="tx1"/>
                </a:solidFill>
                <a:latin typeface="Poppins Light" panose="00000400000000000000" pitchFamily="2" charset="0"/>
                <a:ea typeface="Poppins" panose="00000500000000000000" pitchFamily="2" charset="0"/>
                <a:cs typeface="Poppins Light" panose="00000400000000000000" pitchFamily="2" charset="0"/>
              </a:rPr>
              <a:t>‘What is the point of going to the GP as they don’t know, they didn’t even know about Right to Choose and I had to take the NICE guidelines to the GP to be referred, so they will not know the answers to my questions.’</a:t>
            </a:r>
          </a:p>
          <a:p>
            <a:pPr lvl="1"/>
            <a:endParaRPr lang="en-GB" sz="900" i="1" dirty="0">
              <a:solidFill>
                <a:schemeClr val="tx1"/>
              </a:solidFill>
              <a:latin typeface="Poppins Light" panose="00000400000000000000" pitchFamily="2" charset="0"/>
              <a:ea typeface="Poppins" panose="00000500000000000000" pitchFamily="2" charset="0"/>
              <a:cs typeface="Poppins Light" panose="00000400000000000000" pitchFamily="2" charset="0"/>
            </a:endParaRPr>
          </a:p>
          <a:p>
            <a:pPr lvl="1"/>
            <a:r>
              <a:rPr lang="en-GB" dirty="0">
                <a:solidFill>
                  <a:schemeClr val="tx1"/>
                </a:solidFill>
                <a:latin typeface="Poppins Light" panose="00000400000000000000" pitchFamily="2" charset="0"/>
                <a:ea typeface="Poppins" panose="00000500000000000000" pitchFamily="2" charset="0"/>
                <a:cs typeface="Arial" panose="020B0604020202020204" pitchFamily="34" charset="0"/>
              </a:rPr>
              <a:t>‘</a:t>
            </a:r>
            <a:r>
              <a:rPr lang="en-GB" i="1" dirty="0">
                <a:solidFill>
                  <a:schemeClr val="tx1"/>
                </a:solidFill>
                <a:latin typeface="Poppins Light" panose="00000400000000000000" pitchFamily="2" charset="0"/>
                <a:ea typeface="Poppins" panose="00000500000000000000" pitchFamily="2" charset="0"/>
                <a:cs typeface="Arial" panose="020B0604020202020204" pitchFamily="34" charset="0"/>
              </a:rPr>
              <a:t>I was told that it was because I was a single parent and the behaviours were down to my parenting skills, they think your child is bad, that he has bad behaviour and that you are a bad parent … even your own family.  Many times, I felt judged’.</a:t>
            </a:r>
          </a:p>
          <a:p>
            <a:pPr lvl="1"/>
            <a:endParaRPr lang="en-GB" sz="900" i="1" dirty="0">
              <a:solidFill>
                <a:schemeClr val="tx1"/>
              </a:solidFill>
              <a:latin typeface="Poppins Light" panose="00000400000000000000" pitchFamily="2" charset="0"/>
              <a:ea typeface="Poppins" panose="00000500000000000000" pitchFamily="2" charset="0"/>
              <a:cs typeface="Arial" panose="020B0604020202020204" pitchFamily="34" charset="0"/>
            </a:endParaRPr>
          </a:p>
          <a:p>
            <a:pPr lvl="1"/>
            <a:r>
              <a:rPr lang="en-GB" i="1" dirty="0">
                <a:solidFill>
                  <a:srgbClr val="004C6B"/>
                </a:solidFill>
                <a:latin typeface="Poppins Light" panose="00000400000000000000" pitchFamily="2" charset="0"/>
                <a:ea typeface="Poppins" panose="00000500000000000000" pitchFamily="2" charset="0"/>
                <a:cs typeface="Arial" panose="020B0604020202020204" pitchFamily="34" charset="0"/>
              </a:rPr>
              <a:t>It’s difficult because you don’t want him to be labelled, but my understanding is that without the label you don’t get the support…a label helps him access the support he needs.’</a:t>
            </a:r>
            <a:endParaRPr lang="en-US" dirty="0">
              <a:solidFill>
                <a:schemeClr val="tx1"/>
              </a:solidFill>
              <a:latin typeface="Poppins Light" panose="00000400000000000000" pitchFamily="2" charset="0"/>
              <a:ea typeface="Poppins" panose="00000500000000000000" pitchFamily="2" charset="0"/>
              <a:cs typeface="Arial" panose="020B0604020202020204" pitchFamily="34" charset="0"/>
            </a:endParaRPr>
          </a:p>
          <a:p>
            <a:pPr lvl="1"/>
            <a:endParaRPr lang="en-US" sz="2400" dirty="0">
              <a:latin typeface="Poppins Light" panose="00000400000000000000" pitchFamily="2" charset="0"/>
              <a:ea typeface="Poppins" panose="00000500000000000000" pitchFamily="2" charset="0"/>
              <a:cs typeface="Arial" panose="020B0604020202020204" pitchFamily="34" charset="0"/>
            </a:endParaRPr>
          </a:p>
          <a:p>
            <a:pPr lvl="1"/>
            <a:endParaRPr lang="en-US" sz="2800" dirty="0">
              <a:latin typeface="Poppins Light" panose="00000400000000000000" pitchFamily="2" charset="0"/>
              <a:ea typeface="Poppins" panose="00000500000000000000" pitchFamily="2" charset="0"/>
              <a:cs typeface="Arial" panose="020B0604020202020204" pitchFamily="34" charset="0"/>
            </a:endParaRPr>
          </a:p>
          <a:p>
            <a:pPr lvl="1"/>
            <a:endParaRPr lang="en-US" sz="2800" dirty="0">
              <a:latin typeface="Poppins Light" panose="00000400000000000000" pitchFamily="2" charset="0"/>
              <a:ea typeface="Poppins" panose="00000500000000000000" pitchFamily="2" charset="0"/>
              <a:cs typeface="Arial" panose="020B0604020202020204" pitchFamily="34" charset="0"/>
            </a:endParaRPr>
          </a:p>
          <a:p>
            <a:pPr marL="1185750" lvl="1" indent="-285750">
              <a:buFont typeface="Arial" panose="020B0604020202020204" pitchFamily="34" charset="0"/>
              <a:buChar char="•"/>
            </a:pPr>
            <a:endParaRPr lang="en-GB" sz="2000" b="0" dirty="0"/>
          </a:p>
          <a:p>
            <a:pPr marL="1185750" lvl="1" indent="-285750">
              <a:buFont typeface="Arial" panose="020B0604020202020204" pitchFamily="34" charset="0"/>
              <a:buChar char="•"/>
            </a:pPr>
            <a:endParaRPr lang="en-GB" sz="2000" b="0" dirty="0"/>
          </a:p>
        </p:txBody>
      </p:sp>
      <p:sp>
        <p:nvSpPr>
          <p:cNvPr id="3" name="Footer Placeholder 2"/>
          <p:cNvSpPr>
            <a:spLocks noGrp="1"/>
          </p:cNvSpPr>
          <p:nvPr>
            <p:ph type="ftr" sz="quarter" idx="11"/>
          </p:nvPr>
        </p:nvSpPr>
        <p:spPr/>
        <p:txBody>
          <a:bodyPr/>
          <a:lstStyle/>
          <a:p>
            <a:r>
              <a:rPr lang="en-GB" dirty="0">
                <a:solidFill>
                  <a:prstClr val="white"/>
                </a:solidFill>
              </a:rPr>
              <a:t>Living with ADHD in Herefordshire</a:t>
            </a:r>
          </a:p>
        </p:txBody>
      </p:sp>
      <p:sp>
        <p:nvSpPr>
          <p:cNvPr id="4" name="Slide Number Placeholder 3"/>
          <p:cNvSpPr>
            <a:spLocks noGrp="1"/>
          </p:cNvSpPr>
          <p:nvPr>
            <p:ph type="sldNum" sz="quarter" idx="12"/>
          </p:nvPr>
        </p:nvSpPr>
        <p:spPr/>
        <p:txBody>
          <a:bodyPr/>
          <a:lstStyle/>
          <a:p>
            <a:fld id="{9295DF58-4118-4551-8C61-1A7ED177FA2D}" type="slidenum">
              <a:rPr lang="en-GB">
                <a:solidFill>
                  <a:prstClr val="white"/>
                </a:solidFill>
                <a:latin typeface="Poppins"/>
              </a:rPr>
              <a:pPr/>
              <a:t>11</a:t>
            </a:fld>
            <a:endParaRPr lang="en-GB" dirty="0">
              <a:solidFill>
                <a:prstClr val="white"/>
              </a:solidFill>
              <a:latin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88" y="80001"/>
            <a:ext cx="4736142" cy="468000"/>
          </a:xfrm>
        </p:spPr>
        <p:txBody>
          <a:bodyPr/>
          <a:lstStyle/>
          <a:p>
            <a:r>
              <a:rPr lang="en-GB" sz="2400" dirty="0"/>
              <a:t>Report recommendations…</a:t>
            </a:r>
          </a:p>
        </p:txBody>
      </p:sp>
      <p:sp>
        <p:nvSpPr>
          <p:cNvPr id="3" name="Content Placeholder 2"/>
          <p:cNvSpPr>
            <a:spLocks noGrp="1"/>
          </p:cNvSpPr>
          <p:nvPr>
            <p:ph idx="1"/>
          </p:nvPr>
        </p:nvSpPr>
        <p:spPr>
          <a:xfrm>
            <a:off x="251349" y="663067"/>
            <a:ext cx="11689302" cy="4788288"/>
          </a:xfrm>
        </p:spPr>
        <p:txBody>
          <a:bodyPr/>
          <a:lstStyle/>
          <a:p>
            <a:pPr marL="342900" indent="-342900">
              <a:spcAft>
                <a:spcPts val="1000"/>
              </a:spcAft>
              <a:buFont typeface="Courier New" panose="02070309020205020404" pitchFamily="49" charset="0"/>
              <a:buChar char="o"/>
            </a:pPr>
            <a:r>
              <a:rPr lang="en-GB" dirty="0">
                <a:latin typeface="Poppins Light" panose="00000400000000000000" pitchFamily="2" charset="0"/>
                <a:cs typeface="Poppins Light" panose="00000400000000000000" pitchFamily="2" charset="0"/>
              </a:rPr>
              <a:t>Use existing networks setup within the county – such as parent carer forums, Talk Community Hubs etc to provide specific ADHD networking opportunities. Bringing those with ADHD in a local area together to build a support network for each other. </a:t>
            </a:r>
            <a:endParaRPr lang="en-US" dirty="0">
              <a:latin typeface="Poppins Light" panose="00000400000000000000" pitchFamily="2" charset="0"/>
              <a:cs typeface="Poppins Light" panose="00000400000000000000" pitchFamily="2" charset="0"/>
            </a:endParaRPr>
          </a:p>
          <a:p>
            <a:pPr marL="342900" indent="-342900">
              <a:spcAft>
                <a:spcPts val="1000"/>
              </a:spcAft>
              <a:buFont typeface="Courier New" panose="02070309020205020404" pitchFamily="49" charset="0"/>
              <a:buChar char="o"/>
            </a:pPr>
            <a:r>
              <a:rPr lang="en-GB" dirty="0">
                <a:latin typeface="Poppins Light" panose="00000400000000000000" pitchFamily="2" charset="0"/>
                <a:cs typeface="Poppins Light" panose="00000400000000000000" pitchFamily="2" charset="0"/>
              </a:rPr>
              <a:t>Support Primary care services to provide more knowledge to those waiting for a diagnosis of ADHD – e.g. group support sessions, local peer support, digital resources e.g. utilise some of the national support organisations, so individuals feel like they have a next step and a place to go while waiting for a diagnosis. </a:t>
            </a:r>
            <a:endParaRPr lang="en-US" dirty="0">
              <a:latin typeface="Poppins Light" panose="00000400000000000000" pitchFamily="2" charset="0"/>
              <a:cs typeface="Poppins Light" panose="00000400000000000000" pitchFamily="2" charset="0"/>
            </a:endParaRPr>
          </a:p>
          <a:p>
            <a:pPr marL="342900" indent="-342900">
              <a:spcAft>
                <a:spcPts val="1000"/>
              </a:spcAft>
              <a:buFont typeface="Courier New" panose="02070309020205020404" pitchFamily="49" charset="0"/>
              <a:buChar char="o"/>
            </a:pPr>
            <a:r>
              <a:rPr lang="en-GB" dirty="0">
                <a:latin typeface="Poppins Light" panose="00000400000000000000" pitchFamily="2" charset="0"/>
                <a:cs typeface="Poppins Light" panose="00000400000000000000" pitchFamily="2" charset="0"/>
              </a:rPr>
              <a:t>Primary care services educated on the offer the ‘Right to Choose’ – where this is given as an option to patients it has sped up referrals. </a:t>
            </a:r>
            <a:endParaRPr lang="en-US" dirty="0">
              <a:latin typeface="Poppins Light" panose="00000400000000000000" pitchFamily="2" charset="0"/>
              <a:cs typeface="Poppins Light" panose="00000400000000000000" pitchFamily="2" charset="0"/>
            </a:endParaRPr>
          </a:p>
          <a:p>
            <a:pPr marL="342900" indent="-342900">
              <a:spcAft>
                <a:spcPts val="1000"/>
              </a:spcAft>
              <a:buFont typeface="Courier New" panose="02070309020205020404" pitchFamily="49" charset="0"/>
              <a:buChar char="o"/>
            </a:pPr>
            <a:r>
              <a:rPr lang="en-GB" dirty="0">
                <a:latin typeface="Poppins Light" panose="00000400000000000000" pitchFamily="2" charset="0"/>
                <a:cs typeface="Poppins Light" panose="00000400000000000000" pitchFamily="2" charset="0"/>
              </a:rPr>
              <a:t>Creating support networks for parents through schools on a very local level – together they can support each other and their families. </a:t>
            </a:r>
            <a:endParaRPr lang="en-US" dirty="0">
              <a:latin typeface="Poppins Light" panose="00000400000000000000" pitchFamily="2" charset="0"/>
              <a:cs typeface="Poppins Light" panose="00000400000000000000" pitchFamily="2" charset="0"/>
            </a:endParaRPr>
          </a:p>
          <a:p>
            <a:pPr marL="342900" indent="-342900">
              <a:spcAft>
                <a:spcPts val="1000"/>
              </a:spcAft>
              <a:buFont typeface="Courier New" panose="02070309020205020404" pitchFamily="49" charset="0"/>
              <a:buChar char="o"/>
            </a:pPr>
            <a:r>
              <a:rPr lang="en-GB" dirty="0">
                <a:latin typeface="Poppins Light" panose="00000400000000000000" pitchFamily="2" charset="0"/>
                <a:cs typeface="Poppins Light" panose="00000400000000000000" pitchFamily="2" charset="0"/>
              </a:rPr>
              <a:t>Providing opportunities to facilitate basic training sessions for local employers to understand ADHD to best support employees with the condition, both reasonable adjustments and to keep them engaged in their employment and allow them the same opportunities for career progression. </a:t>
            </a:r>
          </a:p>
          <a:p>
            <a:pPr marL="342900" indent="-342900">
              <a:spcAft>
                <a:spcPts val="1000"/>
              </a:spcAft>
              <a:buFont typeface="Courier New" panose="02070309020205020404" pitchFamily="49" charset="0"/>
              <a:buChar char="o"/>
            </a:pPr>
            <a:r>
              <a:rPr lang="en-US" b="0" i="0" dirty="0">
                <a:effectLst/>
                <a:latin typeface="Poppins Light" panose="00000400000000000000" pitchFamily="2" charset="0"/>
                <a:cs typeface="Poppins Light" panose="00000400000000000000" pitchFamily="2" charset="0"/>
              </a:rPr>
              <a:t>A local support service that provides advocacy &amp; support for adults and older children with ADHD that can support them with occupational issues, routes into work and improving life skills to help them keep a routine with ‘life admin’ and studying</a:t>
            </a:r>
            <a:endParaRPr lang="en-US" dirty="0">
              <a:latin typeface="Poppins Light" panose="00000400000000000000" pitchFamily="2" charset="0"/>
              <a:cs typeface="Poppins Light" panose="00000400000000000000" pitchFamily="2" charset="0"/>
            </a:endParaRPr>
          </a:p>
          <a:p>
            <a:pPr lvl="1">
              <a:lnSpc>
                <a:spcPct val="100000"/>
              </a:lnSpc>
            </a:pPr>
            <a:endParaRPr lang="en-GB" dirty="0">
              <a:latin typeface="Poppins Light" panose="00000400000000000000" pitchFamily="2" charset="0"/>
              <a:cs typeface="Poppins Light" panose="00000400000000000000" pitchFamily="2" charset="0"/>
            </a:endParaRPr>
          </a:p>
        </p:txBody>
      </p:sp>
      <p:sp>
        <p:nvSpPr>
          <p:cNvPr id="4" name="Footer Placeholder 3"/>
          <p:cNvSpPr>
            <a:spLocks noGrp="1"/>
          </p:cNvSpPr>
          <p:nvPr>
            <p:ph type="ftr" sz="quarter" idx="11"/>
          </p:nvPr>
        </p:nvSpPr>
        <p:spPr/>
        <p:txBody>
          <a:bodyPr/>
          <a:lstStyle/>
          <a:p>
            <a:r>
              <a:rPr lang="en-GB" dirty="0">
                <a:solidFill>
                  <a:prstClr val="white"/>
                </a:solidFill>
              </a:rPr>
              <a:t>Living with ADHD in Herefordshire. </a:t>
            </a:r>
          </a:p>
        </p:txBody>
      </p:sp>
      <p:sp>
        <p:nvSpPr>
          <p:cNvPr id="5" name="Slide Number Placeholder 4"/>
          <p:cNvSpPr>
            <a:spLocks noGrp="1"/>
          </p:cNvSpPr>
          <p:nvPr>
            <p:ph type="sldNum" sz="quarter" idx="12"/>
          </p:nvPr>
        </p:nvSpPr>
        <p:spPr/>
        <p:txBody>
          <a:bodyPr/>
          <a:lstStyle/>
          <a:p>
            <a:fld id="{9295DF58-4118-4551-8C61-1A7ED177FA2D}" type="slidenum">
              <a:rPr lang="en-GB">
                <a:solidFill>
                  <a:prstClr val="white"/>
                </a:solidFill>
                <a:latin typeface="Poppins"/>
              </a:rPr>
              <a:pPr/>
              <a:t>12</a:t>
            </a:fld>
            <a:endParaRPr lang="en-GB" dirty="0">
              <a:solidFill>
                <a:prstClr val="white"/>
              </a:solidFill>
              <a:latin typeface="Poppins"/>
            </a:endParaRPr>
          </a:p>
        </p:txBody>
      </p:sp>
    </p:spTree>
    <p:extLst>
      <p:ext uri="{BB962C8B-B14F-4D97-AF65-F5344CB8AC3E}">
        <p14:creationId xmlns:p14="http://schemas.microsoft.com/office/powerpoint/2010/main" val="4139445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a:t>24</a:t>
            </a:r>
            <a:r>
              <a:rPr lang="en-US" baseline="30000"/>
              <a:t>th</a:t>
            </a:r>
            <a:r>
              <a:rPr lang="en-US"/>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A10AB-2069-C5D3-AC50-7615C713A7E7}"/>
              </a:ext>
            </a:extLst>
          </p:cNvPr>
          <p:cNvSpPr/>
          <p:nvPr/>
        </p:nvSpPr>
        <p:spPr>
          <a:xfrm>
            <a:off x="717169" y="2880302"/>
            <a:ext cx="10051676" cy="721736"/>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Experience experiment </a:t>
            </a: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394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a:t>24</a:t>
            </a:r>
            <a:r>
              <a:rPr lang="en-US" baseline="30000"/>
              <a:t>th</a:t>
            </a:r>
            <a:r>
              <a:rPr lang="en-US"/>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nline Media 3" title="This is What It's Really Like to Have ADHD">
            <a:hlinkClick r:id="" action="ppaction://media"/>
            <a:extLst>
              <a:ext uri="{FF2B5EF4-FFF2-40B4-BE49-F238E27FC236}">
                <a16:creationId xmlns:a16="http://schemas.microsoft.com/office/drawing/2014/main" id="{B7B5BEFD-C2A8-3FB0-9E56-1BC9B5A8D31D}"/>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17085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a:t>24</a:t>
            </a:r>
            <a:r>
              <a:rPr lang="en-US" baseline="30000"/>
              <a:t>th</a:t>
            </a:r>
            <a:r>
              <a:rPr lang="en-US"/>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A10AB-2069-C5D3-AC50-7615C713A7E7}"/>
              </a:ext>
            </a:extLst>
          </p:cNvPr>
          <p:cNvSpPr/>
          <p:nvPr/>
        </p:nvSpPr>
        <p:spPr>
          <a:xfrm>
            <a:off x="1360636" y="1875584"/>
            <a:ext cx="10051676" cy="1380378"/>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Kate Richards– </a:t>
            </a:r>
            <a:r>
              <a:rPr kumimoji="0" lang="en-US" sz="40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Herefordshire Mind</a:t>
            </a: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Lived Experience ADHD</a:t>
            </a: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pic>
        <p:nvPicPr>
          <p:cNvPr id="1026" name="Picture 2" descr="Herefordshire Mind">
            <a:extLst>
              <a:ext uri="{FF2B5EF4-FFF2-40B4-BE49-F238E27FC236}">
                <a16:creationId xmlns:a16="http://schemas.microsoft.com/office/drawing/2014/main" id="{3E347B69-3C97-058E-9497-02F3459449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867" y="5858933"/>
            <a:ext cx="3347509" cy="65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631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416160" y="0"/>
            <a:ext cx="9359680" cy="6858000"/>
          </a:xfrm>
          <a:custGeom>
            <a:avLst/>
            <a:gdLst/>
            <a:ahLst/>
            <a:cxnLst/>
            <a:rect l="l" t="t" r="r" b="b"/>
            <a:pathLst>
              <a:path w="14039520" h="10287000">
                <a:moveTo>
                  <a:pt x="0" y="0"/>
                </a:moveTo>
                <a:lnTo>
                  <a:pt x="14039520" y="0"/>
                </a:lnTo>
                <a:lnTo>
                  <a:pt x="14039520" y="10287000"/>
                </a:lnTo>
                <a:lnTo>
                  <a:pt x="0" y="10287000"/>
                </a:lnTo>
                <a:lnTo>
                  <a:pt x="0" y="0"/>
                </a:lnTo>
                <a:close/>
              </a:path>
            </a:pathLst>
          </a:custGeom>
          <a:blipFill>
            <a:blip r:embed="rId2">
              <a:alphaModFix amt="30000"/>
            </a:blip>
            <a:stretch>
              <a:fillRect t="-6695" b="-6695"/>
            </a:stretch>
          </a:blipFill>
        </p:spPr>
        <p:txBody>
          <a:bodyPr/>
          <a:lstStyle/>
          <a:p>
            <a:endParaRPr lang="en-US"/>
          </a:p>
        </p:txBody>
      </p:sp>
      <p:grpSp>
        <p:nvGrpSpPr>
          <p:cNvPr id="3" name="Group 3"/>
          <p:cNvGrpSpPr/>
          <p:nvPr/>
        </p:nvGrpSpPr>
        <p:grpSpPr>
          <a:xfrm>
            <a:off x="3338576" y="4139145"/>
            <a:ext cx="5514850" cy="662382"/>
            <a:chOff x="0" y="0"/>
            <a:chExt cx="9108599" cy="1106170"/>
          </a:xfrm>
        </p:grpSpPr>
        <p:sp>
          <p:nvSpPr>
            <p:cNvPr id="4" name="Freeform 4"/>
            <p:cNvSpPr/>
            <p:nvPr/>
          </p:nvSpPr>
          <p:spPr>
            <a:xfrm>
              <a:off x="0" y="0"/>
              <a:ext cx="9109870" cy="1107440"/>
            </a:xfrm>
            <a:custGeom>
              <a:avLst/>
              <a:gdLst/>
              <a:ahLst/>
              <a:cxnLst/>
              <a:rect l="l" t="t" r="r" b="b"/>
              <a:pathLst>
                <a:path w="9109870" h="1107440">
                  <a:moveTo>
                    <a:pt x="8556149" y="45720"/>
                  </a:moveTo>
                  <a:cubicBezTo>
                    <a:pt x="8835549" y="45720"/>
                    <a:pt x="9062879" y="273050"/>
                    <a:pt x="9062879" y="552450"/>
                  </a:cubicBezTo>
                  <a:cubicBezTo>
                    <a:pt x="9062879" y="831850"/>
                    <a:pt x="8835549" y="1059180"/>
                    <a:pt x="8556149" y="1059180"/>
                  </a:cubicBezTo>
                  <a:lnTo>
                    <a:pt x="553720" y="1059180"/>
                  </a:lnTo>
                  <a:cubicBezTo>
                    <a:pt x="274320" y="1059180"/>
                    <a:pt x="46990" y="831850"/>
                    <a:pt x="46990" y="552450"/>
                  </a:cubicBezTo>
                  <a:cubicBezTo>
                    <a:pt x="46990" y="273050"/>
                    <a:pt x="274320" y="45720"/>
                    <a:pt x="553720" y="45720"/>
                  </a:cubicBezTo>
                  <a:lnTo>
                    <a:pt x="8556149" y="45720"/>
                  </a:lnTo>
                  <a:moveTo>
                    <a:pt x="8556149" y="0"/>
                  </a:moveTo>
                  <a:lnTo>
                    <a:pt x="553720" y="0"/>
                  </a:lnTo>
                  <a:cubicBezTo>
                    <a:pt x="247650" y="0"/>
                    <a:pt x="0" y="247650"/>
                    <a:pt x="0" y="553720"/>
                  </a:cubicBezTo>
                  <a:cubicBezTo>
                    <a:pt x="0" y="859790"/>
                    <a:pt x="247650" y="1107440"/>
                    <a:pt x="553720" y="1107440"/>
                  </a:cubicBezTo>
                  <a:lnTo>
                    <a:pt x="8556149" y="1107440"/>
                  </a:lnTo>
                  <a:cubicBezTo>
                    <a:pt x="8862220" y="1107440"/>
                    <a:pt x="9109870" y="859790"/>
                    <a:pt x="9109870" y="553720"/>
                  </a:cubicBezTo>
                  <a:cubicBezTo>
                    <a:pt x="9108599" y="247650"/>
                    <a:pt x="8860949" y="0"/>
                    <a:pt x="8556149" y="0"/>
                  </a:cubicBezTo>
                  <a:close/>
                </a:path>
              </a:pathLst>
            </a:custGeom>
            <a:solidFill>
              <a:srgbClr val="000000"/>
            </a:solidFill>
          </p:spPr>
          <p:txBody>
            <a:bodyPr/>
            <a:lstStyle/>
            <a:p>
              <a:endParaRPr lang="en-US"/>
            </a:p>
          </p:txBody>
        </p:sp>
      </p:grpSp>
      <p:sp>
        <p:nvSpPr>
          <p:cNvPr id="5" name="TextBox 5"/>
          <p:cNvSpPr txBox="1"/>
          <p:nvPr/>
        </p:nvSpPr>
        <p:spPr>
          <a:xfrm>
            <a:off x="2671291" y="1856075"/>
            <a:ext cx="6849419" cy="2242217"/>
          </a:xfrm>
          <a:prstGeom prst="rect">
            <a:avLst/>
          </a:prstGeom>
        </p:spPr>
        <p:txBody>
          <a:bodyPr lIns="0" tIns="0" rIns="0" bIns="0" rtlCol="0" anchor="t">
            <a:spAutoFit/>
          </a:bodyPr>
          <a:lstStyle/>
          <a:p>
            <a:pPr algn="ctr" defTabSz="609630">
              <a:lnSpc>
                <a:spcPts val="18712"/>
              </a:lnSpc>
            </a:pPr>
            <a:r>
              <a:rPr lang="en-US" sz="13366">
                <a:solidFill>
                  <a:srgbClr val="000000"/>
                </a:solidFill>
                <a:latin typeface="Abril Fatface"/>
              </a:rPr>
              <a:t>ADHD</a:t>
            </a:r>
          </a:p>
        </p:txBody>
      </p:sp>
      <p:sp>
        <p:nvSpPr>
          <p:cNvPr id="6" name="TextBox 6"/>
          <p:cNvSpPr txBox="1"/>
          <p:nvPr/>
        </p:nvSpPr>
        <p:spPr>
          <a:xfrm>
            <a:off x="3223920" y="4240373"/>
            <a:ext cx="5744161" cy="404021"/>
          </a:xfrm>
          <a:prstGeom prst="rect">
            <a:avLst/>
          </a:prstGeom>
        </p:spPr>
        <p:txBody>
          <a:bodyPr lIns="0" tIns="0" rIns="0" bIns="0" rtlCol="0" anchor="t">
            <a:spAutoFit/>
          </a:bodyPr>
          <a:lstStyle/>
          <a:p>
            <a:pPr algn="ctr" defTabSz="609630">
              <a:lnSpc>
                <a:spcPts val="3362"/>
              </a:lnSpc>
            </a:pPr>
            <a:r>
              <a:rPr lang="en-US" sz="2401">
                <a:solidFill>
                  <a:srgbClr val="000000"/>
                </a:solidFill>
                <a:latin typeface="Roboto"/>
              </a:rPr>
              <a:t>MY EXPERIENCE</a:t>
            </a:r>
          </a:p>
        </p:txBody>
      </p:sp>
      <p:sp>
        <p:nvSpPr>
          <p:cNvPr id="7" name="TextBox 7"/>
          <p:cNvSpPr txBox="1"/>
          <p:nvPr/>
        </p:nvSpPr>
        <p:spPr>
          <a:xfrm>
            <a:off x="685800" y="640698"/>
            <a:ext cx="2735309" cy="392223"/>
          </a:xfrm>
          <a:prstGeom prst="rect">
            <a:avLst/>
          </a:prstGeom>
        </p:spPr>
        <p:txBody>
          <a:bodyPr lIns="0" tIns="0" rIns="0" bIns="0" rtlCol="0" anchor="t">
            <a:spAutoFit/>
          </a:bodyPr>
          <a:lstStyle/>
          <a:p>
            <a:pPr defTabSz="609630">
              <a:lnSpc>
                <a:spcPts val="3266"/>
              </a:lnSpc>
            </a:pPr>
            <a:r>
              <a:rPr lang="en-US" sz="2333" spc="233">
                <a:solidFill>
                  <a:srgbClr val="000000"/>
                </a:solidFill>
                <a:latin typeface="Roboto"/>
              </a:rPr>
              <a:t>KATE RICHARDS</a:t>
            </a:r>
          </a:p>
        </p:txBody>
      </p:sp>
      <p:sp>
        <p:nvSpPr>
          <p:cNvPr id="8" name="TextBox 8"/>
          <p:cNvSpPr txBox="1"/>
          <p:nvPr/>
        </p:nvSpPr>
        <p:spPr>
          <a:xfrm>
            <a:off x="4822605" y="5696415"/>
            <a:ext cx="6683595" cy="428002"/>
          </a:xfrm>
          <a:prstGeom prst="rect">
            <a:avLst/>
          </a:prstGeom>
        </p:spPr>
        <p:txBody>
          <a:bodyPr lIns="0" tIns="0" rIns="0" bIns="0" rtlCol="0" anchor="t">
            <a:spAutoFit/>
          </a:bodyPr>
          <a:lstStyle/>
          <a:p>
            <a:pPr algn="r" defTabSz="609630">
              <a:lnSpc>
                <a:spcPts val="3570"/>
              </a:lnSpc>
            </a:pPr>
            <a:r>
              <a:rPr lang="en-US" sz="2550">
                <a:solidFill>
                  <a:srgbClr val="000000"/>
                </a:solidFill>
                <a:latin typeface="Roboto"/>
              </a:rPr>
              <a:t>~15 MINUTES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extBox 2"/>
          <p:cNvSpPr txBox="1"/>
          <p:nvPr/>
        </p:nvSpPr>
        <p:spPr>
          <a:xfrm>
            <a:off x="685800" y="1703826"/>
            <a:ext cx="5765213" cy="1366849"/>
          </a:xfrm>
          <a:prstGeom prst="rect">
            <a:avLst/>
          </a:prstGeom>
        </p:spPr>
        <p:txBody>
          <a:bodyPr lIns="0" tIns="0" rIns="0" bIns="0" rtlCol="0" anchor="t">
            <a:spAutoFit/>
          </a:bodyPr>
          <a:lstStyle/>
          <a:p>
            <a:pPr defTabSz="609630">
              <a:lnSpc>
                <a:spcPts val="11405"/>
              </a:lnSpc>
            </a:pPr>
            <a:r>
              <a:rPr lang="en-US" sz="8146">
                <a:solidFill>
                  <a:srgbClr val="000000"/>
                </a:solidFill>
                <a:latin typeface="Abril Fatface"/>
              </a:rPr>
              <a:t>Content</a:t>
            </a:r>
          </a:p>
        </p:txBody>
      </p:sp>
      <p:grpSp>
        <p:nvGrpSpPr>
          <p:cNvPr id="3" name="Group 3"/>
          <p:cNvGrpSpPr/>
          <p:nvPr/>
        </p:nvGrpSpPr>
        <p:grpSpPr>
          <a:xfrm>
            <a:off x="7429841" y="4857033"/>
            <a:ext cx="3350141" cy="590159"/>
            <a:chOff x="0" y="0"/>
            <a:chExt cx="6700281" cy="1180319"/>
          </a:xfrm>
        </p:grpSpPr>
        <p:grpSp>
          <p:nvGrpSpPr>
            <p:cNvPr id="4" name="Group 4"/>
            <p:cNvGrpSpPr/>
            <p:nvPr/>
          </p:nvGrpSpPr>
          <p:grpSpPr>
            <a:xfrm>
              <a:off x="482653" y="0"/>
              <a:ext cx="5734974" cy="1180319"/>
              <a:chOff x="0" y="0"/>
              <a:chExt cx="5315677" cy="1106170"/>
            </a:xfrm>
          </p:grpSpPr>
          <p:sp>
            <p:nvSpPr>
              <p:cNvPr id="5" name="Freeform 5"/>
              <p:cNvSpPr/>
              <p:nvPr/>
            </p:nvSpPr>
            <p:spPr>
              <a:xfrm>
                <a:off x="0" y="0"/>
                <a:ext cx="5316948" cy="1107440"/>
              </a:xfrm>
              <a:custGeom>
                <a:avLst/>
                <a:gdLst/>
                <a:ahLst/>
                <a:cxnLst/>
                <a:rect l="l" t="t" r="r" b="b"/>
                <a:pathLst>
                  <a:path w="5316948" h="1107440">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txBody>
              <a:bodyPr/>
              <a:lstStyle/>
              <a:p>
                <a:endParaRPr lang="en-US"/>
              </a:p>
            </p:txBody>
          </p:sp>
        </p:grpSp>
        <p:sp>
          <p:nvSpPr>
            <p:cNvPr id="6" name="TextBox 6"/>
            <p:cNvSpPr txBox="1"/>
            <p:nvPr/>
          </p:nvSpPr>
          <p:spPr>
            <a:xfrm>
              <a:off x="0" y="185592"/>
              <a:ext cx="6700281" cy="737383"/>
            </a:xfrm>
            <a:prstGeom prst="rect">
              <a:avLst/>
            </a:prstGeom>
          </p:spPr>
          <p:txBody>
            <a:bodyPr lIns="0" tIns="0" rIns="0" bIns="0" rtlCol="0" anchor="t">
              <a:spAutoFit/>
            </a:bodyPr>
            <a:lstStyle/>
            <a:p>
              <a:pPr algn="ctr" defTabSz="609630">
                <a:lnSpc>
                  <a:spcPts val="3081"/>
                </a:lnSpc>
              </a:pPr>
              <a:r>
                <a:rPr lang="en-US" sz="2200">
                  <a:solidFill>
                    <a:srgbClr val="000000"/>
                  </a:solidFill>
                  <a:latin typeface="Roboto"/>
                </a:rPr>
                <a:t>WORKING LIFE</a:t>
              </a:r>
            </a:p>
          </p:txBody>
        </p:sp>
      </p:grpSp>
      <p:grpSp>
        <p:nvGrpSpPr>
          <p:cNvPr id="7" name="Group 7"/>
          <p:cNvGrpSpPr/>
          <p:nvPr/>
        </p:nvGrpSpPr>
        <p:grpSpPr>
          <a:xfrm>
            <a:off x="7532418" y="3904924"/>
            <a:ext cx="3350141" cy="590159"/>
            <a:chOff x="0" y="0"/>
            <a:chExt cx="6700281" cy="1180319"/>
          </a:xfrm>
        </p:grpSpPr>
        <p:grpSp>
          <p:nvGrpSpPr>
            <p:cNvPr id="8" name="Group 8"/>
            <p:cNvGrpSpPr/>
            <p:nvPr/>
          </p:nvGrpSpPr>
          <p:grpSpPr>
            <a:xfrm>
              <a:off x="482653" y="0"/>
              <a:ext cx="5734974" cy="1180319"/>
              <a:chOff x="0" y="0"/>
              <a:chExt cx="5315677" cy="1106170"/>
            </a:xfrm>
          </p:grpSpPr>
          <p:sp>
            <p:nvSpPr>
              <p:cNvPr id="9" name="Freeform 9"/>
              <p:cNvSpPr/>
              <p:nvPr/>
            </p:nvSpPr>
            <p:spPr>
              <a:xfrm>
                <a:off x="0" y="0"/>
                <a:ext cx="5316948" cy="1107440"/>
              </a:xfrm>
              <a:custGeom>
                <a:avLst/>
                <a:gdLst/>
                <a:ahLst/>
                <a:cxnLst/>
                <a:rect l="l" t="t" r="r" b="b"/>
                <a:pathLst>
                  <a:path w="5316948" h="1107440">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txBody>
              <a:bodyPr/>
              <a:lstStyle/>
              <a:p>
                <a:endParaRPr lang="en-US"/>
              </a:p>
            </p:txBody>
          </p:sp>
        </p:grpSp>
        <p:sp>
          <p:nvSpPr>
            <p:cNvPr id="10" name="TextBox 10"/>
            <p:cNvSpPr txBox="1"/>
            <p:nvPr/>
          </p:nvSpPr>
          <p:spPr>
            <a:xfrm>
              <a:off x="0" y="192580"/>
              <a:ext cx="6700281" cy="737383"/>
            </a:xfrm>
            <a:prstGeom prst="rect">
              <a:avLst/>
            </a:prstGeom>
          </p:spPr>
          <p:txBody>
            <a:bodyPr lIns="0" tIns="0" rIns="0" bIns="0" rtlCol="0" anchor="t">
              <a:spAutoFit/>
            </a:bodyPr>
            <a:lstStyle/>
            <a:p>
              <a:pPr algn="ctr" defTabSz="609630">
                <a:lnSpc>
                  <a:spcPts val="3081"/>
                </a:lnSpc>
              </a:pPr>
              <a:r>
                <a:rPr lang="en-US" sz="2200">
                  <a:solidFill>
                    <a:srgbClr val="000000"/>
                  </a:solidFill>
                  <a:latin typeface="Roboto"/>
                </a:rPr>
                <a:t>EDUCATION</a:t>
              </a:r>
            </a:p>
          </p:txBody>
        </p:sp>
      </p:grpSp>
      <p:grpSp>
        <p:nvGrpSpPr>
          <p:cNvPr id="11" name="Group 11"/>
          <p:cNvGrpSpPr/>
          <p:nvPr/>
        </p:nvGrpSpPr>
        <p:grpSpPr>
          <a:xfrm>
            <a:off x="7532418" y="2000705"/>
            <a:ext cx="3350141" cy="590159"/>
            <a:chOff x="0" y="0"/>
            <a:chExt cx="6700281" cy="1180319"/>
          </a:xfrm>
        </p:grpSpPr>
        <p:grpSp>
          <p:nvGrpSpPr>
            <p:cNvPr id="12" name="Group 12"/>
            <p:cNvGrpSpPr/>
            <p:nvPr/>
          </p:nvGrpSpPr>
          <p:grpSpPr>
            <a:xfrm>
              <a:off x="482653" y="0"/>
              <a:ext cx="5734974" cy="1180319"/>
              <a:chOff x="0" y="0"/>
              <a:chExt cx="5315677" cy="1106170"/>
            </a:xfrm>
          </p:grpSpPr>
          <p:sp>
            <p:nvSpPr>
              <p:cNvPr id="13" name="Freeform 13"/>
              <p:cNvSpPr/>
              <p:nvPr/>
            </p:nvSpPr>
            <p:spPr>
              <a:xfrm>
                <a:off x="0" y="0"/>
                <a:ext cx="5316948" cy="1107440"/>
              </a:xfrm>
              <a:custGeom>
                <a:avLst/>
                <a:gdLst/>
                <a:ahLst/>
                <a:cxnLst/>
                <a:rect l="l" t="t" r="r" b="b"/>
                <a:pathLst>
                  <a:path w="5316948" h="1107440">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txBody>
              <a:bodyPr/>
              <a:lstStyle/>
              <a:p>
                <a:endParaRPr lang="en-US"/>
              </a:p>
            </p:txBody>
          </p:sp>
        </p:grpSp>
        <p:sp>
          <p:nvSpPr>
            <p:cNvPr id="14" name="TextBox 14"/>
            <p:cNvSpPr txBox="1"/>
            <p:nvPr/>
          </p:nvSpPr>
          <p:spPr>
            <a:xfrm>
              <a:off x="0" y="206080"/>
              <a:ext cx="6700281" cy="737383"/>
            </a:xfrm>
            <a:prstGeom prst="rect">
              <a:avLst/>
            </a:prstGeom>
          </p:spPr>
          <p:txBody>
            <a:bodyPr lIns="0" tIns="0" rIns="0" bIns="0" rtlCol="0" anchor="t">
              <a:spAutoFit/>
            </a:bodyPr>
            <a:lstStyle/>
            <a:p>
              <a:pPr algn="ctr" defTabSz="609630">
                <a:lnSpc>
                  <a:spcPts val="3081"/>
                </a:lnSpc>
              </a:pPr>
              <a:r>
                <a:rPr lang="en-US" sz="2200">
                  <a:solidFill>
                    <a:srgbClr val="000000"/>
                  </a:solidFill>
                  <a:latin typeface="Roboto"/>
                </a:rPr>
                <a:t>MY DIAGOSIS</a:t>
              </a:r>
            </a:p>
          </p:txBody>
        </p:sp>
      </p:grpSp>
      <p:sp>
        <p:nvSpPr>
          <p:cNvPr id="15" name="Freeform 15"/>
          <p:cNvSpPr/>
          <p:nvPr/>
        </p:nvSpPr>
        <p:spPr>
          <a:xfrm>
            <a:off x="-2642955" y="-461847"/>
            <a:ext cx="9359680" cy="6858000"/>
          </a:xfrm>
          <a:custGeom>
            <a:avLst/>
            <a:gdLst/>
            <a:ahLst/>
            <a:cxnLst/>
            <a:rect l="l" t="t" r="r" b="b"/>
            <a:pathLst>
              <a:path w="14039520" h="10287000">
                <a:moveTo>
                  <a:pt x="0" y="0"/>
                </a:moveTo>
                <a:lnTo>
                  <a:pt x="14039520" y="0"/>
                </a:lnTo>
                <a:lnTo>
                  <a:pt x="14039520" y="10287000"/>
                </a:lnTo>
                <a:lnTo>
                  <a:pt x="0" y="10287000"/>
                </a:lnTo>
                <a:lnTo>
                  <a:pt x="0" y="0"/>
                </a:lnTo>
                <a:close/>
              </a:path>
            </a:pathLst>
          </a:custGeom>
          <a:blipFill>
            <a:blip r:embed="rId2">
              <a:alphaModFix amt="30000"/>
            </a:blip>
            <a:stretch>
              <a:fillRect t="-6695" b="-6695"/>
            </a:stretch>
          </a:blipFill>
        </p:spPr>
        <p:txBody>
          <a:bodyPr/>
          <a:lstStyle/>
          <a:p>
            <a:endParaRPr lang="en-US"/>
          </a:p>
        </p:txBody>
      </p:sp>
      <p:grpSp>
        <p:nvGrpSpPr>
          <p:cNvPr id="16" name="Group 16"/>
          <p:cNvGrpSpPr/>
          <p:nvPr/>
        </p:nvGrpSpPr>
        <p:grpSpPr>
          <a:xfrm>
            <a:off x="7532418" y="1048595"/>
            <a:ext cx="3350141" cy="590159"/>
            <a:chOff x="0" y="0"/>
            <a:chExt cx="6700281" cy="1180319"/>
          </a:xfrm>
        </p:grpSpPr>
        <p:grpSp>
          <p:nvGrpSpPr>
            <p:cNvPr id="17" name="Group 17"/>
            <p:cNvGrpSpPr/>
            <p:nvPr/>
          </p:nvGrpSpPr>
          <p:grpSpPr>
            <a:xfrm>
              <a:off x="482653" y="0"/>
              <a:ext cx="5734974" cy="1180319"/>
              <a:chOff x="0" y="0"/>
              <a:chExt cx="5315677" cy="1106170"/>
            </a:xfrm>
          </p:grpSpPr>
          <p:sp>
            <p:nvSpPr>
              <p:cNvPr id="18" name="Freeform 18"/>
              <p:cNvSpPr/>
              <p:nvPr/>
            </p:nvSpPr>
            <p:spPr>
              <a:xfrm>
                <a:off x="0" y="0"/>
                <a:ext cx="5316948" cy="1107440"/>
              </a:xfrm>
              <a:custGeom>
                <a:avLst/>
                <a:gdLst/>
                <a:ahLst/>
                <a:cxnLst/>
                <a:rect l="l" t="t" r="r" b="b"/>
                <a:pathLst>
                  <a:path w="5316948" h="1107440">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txBody>
              <a:bodyPr/>
              <a:lstStyle/>
              <a:p>
                <a:endParaRPr lang="en-US"/>
              </a:p>
            </p:txBody>
          </p:sp>
        </p:grpSp>
        <p:sp>
          <p:nvSpPr>
            <p:cNvPr id="19" name="TextBox 19"/>
            <p:cNvSpPr txBox="1"/>
            <p:nvPr/>
          </p:nvSpPr>
          <p:spPr>
            <a:xfrm>
              <a:off x="0" y="185592"/>
              <a:ext cx="6700281" cy="737383"/>
            </a:xfrm>
            <a:prstGeom prst="rect">
              <a:avLst/>
            </a:prstGeom>
          </p:spPr>
          <p:txBody>
            <a:bodyPr lIns="0" tIns="0" rIns="0" bIns="0" rtlCol="0" anchor="t">
              <a:spAutoFit/>
            </a:bodyPr>
            <a:lstStyle/>
            <a:p>
              <a:pPr algn="ctr" defTabSz="609630">
                <a:lnSpc>
                  <a:spcPts val="3081"/>
                </a:lnSpc>
              </a:pPr>
              <a:r>
                <a:rPr lang="en-US" sz="2200">
                  <a:solidFill>
                    <a:srgbClr val="000000"/>
                  </a:solidFill>
                  <a:latin typeface="Roboto"/>
                </a:rPr>
                <a:t>ABOUT ME</a:t>
              </a:r>
            </a:p>
          </p:txBody>
        </p:sp>
      </p:grpSp>
      <p:sp>
        <p:nvSpPr>
          <p:cNvPr id="20" name="AutoShape 20"/>
          <p:cNvSpPr/>
          <p:nvPr/>
        </p:nvSpPr>
        <p:spPr>
          <a:xfrm>
            <a:off x="5736703" y="767698"/>
            <a:ext cx="718595" cy="0"/>
          </a:xfrm>
          <a:prstGeom prst="line">
            <a:avLst/>
          </a:prstGeom>
          <a:ln w="28575" cap="rnd">
            <a:solidFill>
              <a:srgbClr val="000000"/>
            </a:solidFill>
            <a:prstDash val="solid"/>
            <a:headEnd type="none" w="sm" len="sm"/>
            <a:tailEnd type="triangle" w="lg" len="med"/>
          </a:ln>
        </p:spPr>
        <p:txBody>
          <a:bodyPr/>
          <a:lstStyle/>
          <a:p>
            <a:endParaRPr lang="en-US"/>
          </a:p>
        </p:txBody>
      </p:sp>
      <p:sp>
        <p:nvSpPr>
          <p:cNvPr id="21" name="TextBox 21"/>
          <p:cNvSpPr txBox="1"/>
          <p:nvPr/>
        </p:nvSpPr>
        <p:spPr>
          <a:xfrm>
            <a:off x="5269287" y="5916930"/>
            <a:ext cx="1653427" cy="201978"/>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Roboto"/>
              </a:rPr>
              <a:t>2 / 16</a:t>
            </a:r>
          </a:p>
        </p:txBody>
      </p:sp>
      <p:grpSp>
        <p:nvGrpSpPr>
          <p:cNvPr id="22" name="Group 22"/>
          <p:cNvGrpSpPr/>
          <p:nvPr/>
        </p:nvGrpSpPr>
        <p:grpSpPr>
          <a:xfrm>
            <a:off x="7429841" y="5805994"/>
            <a:ext cx="3350141" cy="590159"/>
            <a:chOff x="0" y="0"/>
            <a:chExt cx="6700281" cy="1180319"/>
          </a:xfrm>
        </p:grpSpPr>
        <p:grpSp>
          <p:nvGrpSpPr>
            <p:cNvPr id="23" name="Group 23"/>
            <p:cNvGrpSpPr/>
            <p:nvPr/>
          </p:nvGrpSpPr>
          <p:grpSpPr>
            <a:xfrm>
              <a:off x="482653" y="0"/>
              <a:ext cx="5734974" cy="1180319"/>
              <a:chOff x="0" y="0"/>
              <a:chExt cx="5315677" cy="1106170"/>
            </a:xfrm>
          </p:grpSpPr>
          <p:sp>
            <p:nvSpPr>
              <p:cNvPr id="24" name="Freeform 24"/>
              <p:cNvSpPr/>
              <p:nvPr/>
            </p:nvSpPr>
            <p:spPr>
              <a:xfrm>
                <a:off x="0" y="0"/>
                <a:ext cx="5316948" cy="1107440"/>
              </a:xfrm>
              <a:custGeom>
                <a:avLst/>
                <a:gdLst/>
                <a:ahLst/>
                <a:cxnLst/>
                <a:rect l="l" t="t" r="r" b="b"/>
                <a:pathLst>
                  <a:path w="5316948" h="1107440">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txBody>
              <a:bodyPr/>
              <a:lstStyle/>
              <a:p>
                <a:endParaRPr lang="en-US"/>
              </a:p>
            </p:txBody>
          </p:sp>
        </p:grpSp>
        <p:sp>
          <p:nvSpPr>
            <p:cNvPr id="25" name="TextBox 25"/>
            <p:cNvSpPr txBox="1"/>
            <p:nvPr/>
          </p:nvSpPr>
          <p:spPr>
            <a:xfrm>
              <a:off x="0" y="178604"/>
              <a:ext cx="6700281" cy="737383"/>
            </a:xfrm>
            <a:prstGeom prst="rect">
              <a:avLst/>
            </a:prstGeom>
          </p:spPr>
          <p:txBody>
            <a:bodyPr lIns="0" tIns="0" rIns="0" bIns="0" rtlCol="0" anchor="t">
              <a:spAutoFit/>
            </a:bodyPr>
            <a:lstStyle/>
            <a:p>
              <a:pPr algn="ctr" defTabSz="609630">
                <a:lnSpc>
                  <a:spcPts val="3081"/>
                </a:lnSpc>
              </a:pPr>
              <a:r>
                <a:rPr lang="en-US" sz="2200">
                  <a:solidFill>
                    <a:srgbClr val="000000"/>
                  </a:solidFill>
                  <a:latin typeface="Roboto"/>
                </a:rPr>
                <a:t>WHAT HELPS</a:t>
              </a:r>
            </a:p>
          </p:txBody>
        </p:sp>
      </p:grpSp>
      <p:grpSp>
        <p:nvGrpSpPr>
          <p:cNvPr id="26" name="Group 26"/>
          <p:cNvGrpSpPr/>
          <p:nvPr/>
        </p:nvGrpSpPr>
        <p:grpSpPr>
          <a:xfrm>
            <a:off x="7532418" y="2952815"/>
            <a:ext cx="3350141" cy="590159"/>
            <a:chOff x="0" y="0"/>
            <a:chExt cx="6700281" cy="1180319"/>
          </a:xfrm>
        </p:grpSpPr>
        <p:grpSp>
          <p:nvGrpSpPr>
            <p:cNvPr id="27" name="Group 27"/>
            <p:cNvGrpSpPr/>
            <p:nvPr/>
          </p:nvGrpSpPr>
          <p:grpSpPr>
            <a:xfrm>
              <a:off x="482653" y="0"/>
              <a:ext cx="5734974" cy="1180319"/>
              <a:chOff x="0" y="0"/>
              <a:chExt cx="5315677" cy="1106170"/>
            </a:xfrm>
          </p:grpSpPr>
          <p:sp>
            <p:nvSpPr>
              <p:cNvPr id="28" name="Freeform 28"/>
              <p:cNvSpPr/>
              <p:nvPr/>
            </p:nvSpPr>
            <p:spPr>
              <a:xfrm>
                <a:off x="0" y="0"/>
                <a:ext cx="5316948" cy="1107440"/>
              </a:xfrm>
              <a:custGeom>
                <a:avLst/>
                <a:gdLst/>
                <a:ahLst/>
                <a:cxnLst/>
                <a:rect l="l" t="t" r="r" b="b"/>
                <a:pathLst>
                  <a:path w="5316948" h="1107440">
                    <a:moveTo>
                      <a:pt x="4763227" y="45720"/>
                    </a:moveTo>
                    <a:cubicBezTo>
                      <a:pt x="5042627" y="45720"/>
                      <a:pt x="5269957" y="273050"/>
                      <a:pt x="5269957" y="552450"/>
                    </a:cubicBezTo>
                    <a:cubicBezTo>
                      <a:pt x="5269957" y="831850"/>
                      <a:pt x="5042627" y="1059180"/>
                      <a:pt x="4763227" y="1059180"/>
                    </a:cubicBezTo>
                    <a:lnTo>
                      <a:pt x="553720" y="1059180"/>
                    </a:lnTo>
                    <a:cubicBezTo>
                      <a:pt x="274320" y="1059180"/>
                      <a:pt x="46990" y="831850"/>
                      <a:pt x="46990" y="552450"/>
                    </a:cubicBezTo>
                    <a:cubicBezTo>
                      <a:pt x="46990" y="273050"/>
                      <a:pt x="274320" y="45720"/>
                      <a:pt x="553720" y="45720"/>
                    </a:cubicBezTo>
                    <a:lnTo>
                      <a:pt x="4763227" y="45720"/>
                    </a:lnTo>
                    <a:moveTo>
                      <a:pt x="4763227" y="0"/>
                    </a:moveTo>
                    <a:lnTo>
                      <a:pt x="553720" y="0"/>
                    </a:lnTo>
                    <a:cubicBezTo>
                      <a:pt x="247650" y="0"/>
                      <a:pt x="0" y="247650"/>
                      <a:pt x="0" y="553720"/>
                    </a:cubicBezTo>
                    <a:cubicBezTo>
                      <a:pt x="0" y="859790"/>
                      <a:pt x="247650" y="1107440"/>
                      <a:pt x="553720" y="1107440"/>
                    </a:cubicBezTo>
                    <a:lnTo>
                      <a:pt x="4763227" y="1107440"/>
                    </a:lnTo>
                    <a:cubicBezTo>
                      <a:pt x="5069298" y="1107440"/>
                      <a:pt x="5316948" y="859790"/>
                      <a:pt x="5316948" y="553720"/>
                    </a:cubicBezTo>
                    <a:cubicBezTo>
                      <a:pt x="5315677" y="247650"/>
                      <a:pt x="5068027" y="0"/>
                      <a:pt x="4763227" y="0"/>
                    </a:cubicBezTo>
                    <a:close/>
                  </a:path>
                </a:pathLst>
              </a:custGeom>
              <a:solidFill>
                <a:srgbClr val="000000"/>
              </a:solidFill>
            </p:spPr>
            <p:txBody>
              <a:bodyPr/>
              <a:lstStyle/>
              <a:p>
                <a:endParaRPr lang="en-US"/>
              </a:p>
            </p:txBody>
          </p:sp>
        </p:grpSp>
        <p:sp>
          <p:nvSpPr>
            <p:cNvPr id="29" name="TextBox 29"/>
            <p:cNvSpPr txBox="1"/>
            <p:nvPr/>
          </p:nvSpPr>
          <p:spPr>
            <a:xfrm>
              <a:off x="0" y="192580"/>
              <a:ext cx="6700281" cy="737383"/>
            </a:xfrm>
            <a:prstGeom prst="rect">
              <a:avLst/>
            </a:prstGeom>
          </p:spPr>
          <p:txBody>
            <a:bodyPr lIns="0" tIns="0" rIns="0" bIns="0" rtlCol="0" anchor="t">
              <a:spAutoFit/>
            </a:bodyPr>
            <a:lstStyle/>
            <a:p>
              <a:pPr algn="ctr" defTabSz="609630">
                <a:lnSpc>
                  <a:spcPts val="3081"/>
                </a:lnSpc>
              </a:pPr>
              <a:r>
                <a:rPr lang="en-US" sz="2200">
                  <a:solidFill>
                    <a:srgbClr val="000000"/>
                  </a:solidFill>
                  <a:latin typeface="Roboto"/>
                </a:rPr>
                <a:t>SYMPTOMS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416160" y="0"/>
            <a:ext cx="9359680" cy="6858000"/>
          </a:xfrm>
          <a:custGeom>
            <a:avLst/>
            <a:gdLst/>
            <a:ahLst/>
            <a:cxnLst/>
            <a:rect l="l" t="t" r="r" b="b"/>
            <a:pathLst>
              <a:path w="14039520" h="10287000">
                <a:moveTo>
                  <a:pt x="0" y="0"/>
                </a:moveTo>
                <a:lnTo>
                  <a:pt x="14039520" y="0"/>
                </a:lnTo>
                <a:lnTo>
                  <a:pt x="14039520" y="10287000"/>
                </a:lnTo>
                <a:lnTo>
                  <a:pt x="0" y="10287000"/>
                </a:lnTo>
                <a:lnTo>
                  <a:pt x="0" y="0"/>
                </a:lnTo>
                <a:close/>
              </a:path>
            </a:pathLst>
          </a:custGeom>
          <a:blipFill>
            <a:blip r:embed="rId2">
              <a:alphaModFix amt="30000"/>
            </a:blip>
            <a:stretch>
              <a:fillRect t="-6695" b="-6695"/>
            </a:stretch>
          </a:blipFill>
        </p:spPr>
        <p:txBody>
          <a:bodyPr/>
          <a:lstStyle/>
          <a:p>
            <a:endParaRPr lang="en-US"/>
          </a:p>
        </p:txBody>
      </p:sp>
      <p:grpSp>
        <p:nvGrpSpPr>
          <p:cNvPr id="3" name="Group 3"/>
          <p:cNvGrpSpPr/>
          <p:nvPr/>
        </p:nvGrpSpPr>
        <p:grpSpPr>
          <a:xfrm>
            <a:off x="441288" y="3158511"/>
            <a:ext cx="4595769" cy="606513"/>
            <a:chOff x="0" y="0"/>
            <a:chExt cx="8289808" cy="1106170"/>
          </a:xfrm>
        </p:grpSpPr>
        <p:sp>
          <p:nvSpPr>
            <p:cNvPr id="4" name="Freeform 4"/>
            <p:cNvSpPr/>
            <p:nvPr/>
          </p:nvSpPr>
          <p:spPr>
            <a:xfrm>
              <a:off x="0" y="0"/>
              <a:ext cx="8291078" cy="1107440"/>
            </a:xfrm>
            <a:custGeom>
              <a:avLst/>
              <a:gdLst/>
              <a:ahLst/>
              <a:cxnLst/>
              <a:rect l="l" t="t" r="r" b="b"/>
              <a:pathLst>
                <a:path w="8291078" h="1107440">
                  <a:moveTo>
                    <a:pt x="7737358" y="45720"/>
                  </a:moveTo>
                  <a:cubicBezTo>
                    <a:pt x="8016758" y="45720"/>
                    <a:pt x="8244088" y="273050"/>
                    <a:pt x="8244088" y="552450"/>
                  </a:cubicBezTo>
                  <a:cubicBezTo>
                    <a:pt x="8244088" y="831850"/>
                    <a:pt x="8016758" y="1059180"/>
                    <a:pt x="7737358" y="1059180"/>
                  </a:cubicBezTo>
                  <a:lnTo>
                    <a:pt x="553720" y="1059180"/>
                  </a:lnTo>
                  <a:cubicBezTo>
                    <a:pt x="274320" y="1059180"/>
                    <a:pt x="46990" y="831850"/>
                    <a:pt x="46990" y="552450"/>
                  </a:cubicBezTo>
                  <a:cubicBezTo>
                    <a:pt x="46990" y="273050"/>
                    <a:pt x="274320" y="45720"/>
                    <a:pt x="553720" y="45720"/>
                  </a:cubicBezTo>
                  <a:lnTo>
                    <a:pt x="7737358" y="45720"/>
                  </a:lnTo>
                  <a:moveTo>
                    <a:pt x="7737358" y="0"/>
                  </a:moveTo>
                  <a:lnTo>
                    <a:pt x="553720" y="0"/>
                  </a:lnTo>
                  <a:cubicBezTo>
                    <a:pt x="247650" y="0"/>
                    <a:pt x="0" y="247650"/>
                    <a:pt x="0" y="553720"/>
                  </a:cubicBezTo>
                  <a:cubicBezTo>
                    <a:pt x="0" y="859790"/>
                    <a:pt x="247650" y="1107440"/>
                    <a:pt x="553720" y="1107440"/>
                  </a:cubicBezTo>
                  <a:lnTo>
                    <a:pt x="7737358" y="1107440"/>
                  </a:lnTo>
                  <a:cubicBezTo>
                    <a:pt x="8043428" y="1107440"/>
                    <a:pt x="8291078" y="859790"/>
                    <a:pt x="8291078" y="553720"/>
                  </a:cubicBezTo>
                  <a:cubicBezTo>
                    <a:pt x="8289808" y="247650"/>
                    <a:pt x="8042158" y="0"/>
                    <a:pt x="7737358" y="0"/>
                  </a:cubicBezTo>
                  <a:close/>
                </a:path>
              </a:pathLst>
            </a:custGeom>
            <a:solidFill>
              <a:srgbClr val="000000"/>
            </a:solidFill>
          </p:spPr>
          <p:txBody>
            <a:bodyPr/>
            <a:lstStyle/>
            <a:p>
              <a:endParaRPr lang="en-US"/>
            </a:p>
          </p:txBody>
        </p:sp>
      </p:grpSp>
      <p:sp>
        <p:nvSpPr>
          <p:cNvPr id="5" name="AutoShape 5"/>
          <p:cNvSpPr/>
          <p:nvPr/>
        </p:nvSpPr>
        <p:spPr>
          <a:xfrm>
            <a:off x="5736703" y="767698"/>
            <a:ext cx="718595" cy="0"/>
          </a:xfrm>
          <a:prstGeom prst="line">
            <a:avLst/>
          </a:prstGeom>
          <a:ln w="28575" cap="rnd">
            <a:solidFill>
              <a:srgbClr val="000000"/>
            </a:solidFill>
            <a:prstDash val="solid"/>
            <a:headEnd type="none" w="sm" len="sm"/>
            <a:tailEnd type="triangle" w="lg" len="med"/>
          </a:ln>
        </p:spPr>
        <p:txBody>
          <a:bodyPr/>
          <a:lstStyle/>
          <a:p>
            <a:endParaRPr lang="en-US"/>
          </a:p>
        </p:txBody>
      </p:sp>
      <p:sp>
        <p:nvSpPr>
          <p:cNvPr id="6" name="Freeform 6"/>
          <p:cNvSpPr/>
          <p:nvPr/>
        </p:nvSpPr>
        <p:spPr>
          <a:xfrm>
            <a:off x="7804860" y="934050"/>
            <a:ext cx="2970981" cy="5055434"/>
          </a:xfrm>
          <a:custGeom>
            <a:avLst/>
            <a:gdLst/>
            <a:ahLst/>
            <a:cxnLst/>
            <a:rect l="l" t="t" r="r" b="b"/>
            <a:pathLst>
              <a:path w="4456471" h="7583151">
                <a:moveTo>
                  <a:pt x="0" y="0"/>
                </a:moveTo>
                <a:lnTo>
                  <a:pt x="4456471" y="0"/>
                </a:lnTo>
                <a:lnTo>
                  <a:pt x="4456471" y="7583151"/>
                </a:lnTo>
                <a:lnTo>
                  <a:pt x="0" y="7583151"/>
                </a:lnTo>
                <a:lnTo>
                  <a:pt x="0" y="0"/>
                </a:lnTo>
                <a:close/>
              </a:path>
            </a:pathLst>
          </a:custGeom>
          <a:blipFill>
            <a:blip r:embed="rId3"/>
            <a:stretch>
              <a:fillRect l="-23966" t="-13317" r="-21132"/>
            </a:stretch>
          </a:blipFill>
        </p:spPr>
        <p:txBody>
          <a:bodyPr/>
          <a:lstStyle/>
          <a:p>
            <a:endParaRPr lang="en-US"/>
          </a:p>
        </p:txBody>
      </p:sp>
      <p:sp>
        <p:nvSpPr>
          <p:cNvPr id="7" name="TextBox 7"/>
          <p:cNvSpPr txBox="1"/>
          <p:nvPr/>
        </p:nvSpPr>
        <p:spPr>
          <a:xfrm>
            <a:off x="685800" y="1687080"/>
            <a:ext cx="6236913" cy="1078052"/>
          </a:xfrm>
          <a:prstGeom prst="rect">
            <a:avLst/>
          </a:prstGeom>
        </p:spPr>
        <p:txBody>
          <a:bodyPr lIns="0" tIns="0" rIns="0" bIns="0" rtlCol="0" anchor="t">
            <a:spAutoFit/>
          </a:bodyPr>
          <a:lstStyle/>
          <a:p>
            <a:pPr defTabSz="609630">
              <a:lnSpc>
                <a:spcPts val="8960"/>
              </a:lnSpc>
            </a:pPr>
            <a:r>
              <a:rPr lang="en-US" sz="6400">
                <a:solidFill>
                  <a:srgbClr val="000000"/>
                </a:solidFill>
                <a:latin typeface="Abril Fatface"/>
              </a:rPr>
              <a:t>About Me</a:t>
            </a:r>
          </a:p>
        </p:txBody>
      </p:sp>
      <p:sp>
        <p:nvSpPr>
          <p:cNvPr id="8" name="TextBox 8"/>
          <p:cNvSpPr txBox="1"/>
          <p:nvPr/>
        </p:nvSpPr>
        <p:spPr>
          <a:xfrm>
            <a:off x="685800" y="3961034"/>
            <a:ext cx="5410200" cy="1441677"/>
          </a:xfrm>
          <a:prstGeom prst="rect">
            <a:avLst/>
          </a:prstGeom>
        </p:spPr>
        <p:txBody>
          <a:bodyPr lIns="0" tIns="0" rIns="0" bIns="0" rtlCol="0" anchor="t">
            <a:spAutoFit/>
          </a:bodyPr>
          <a:lstStyle/>
          <a:p>
            <a:pPr defTabSz="609630">
              <a:lnSpc>
                <a:spcPts val="2933"/>
              </a:lnSpc>
            </a:pPr>
            <a:r>
              <a:rPr lang="en-US" sz="1466">
                <a:solidFill>
                  <a:srgbClr val="000000"/>
                </a:solidFill>
                <a:latin typeface="Roboto"/>
              </a:rPr>
              <a:t>Zoology degree</a:t>
            </a:r>
          </a:p>
          <a:p>
            <a:pPr defTabSz="609630">
              <a:lnSpc>
                <a:spcPts val="2933"/>
              </a:lnSpc>
            </a:pPr>
            <a:r>
              <a:rPr lang="en-US" sz="1466">
                <a:solidFill>
                  <a:srgbClr val="000000"/>
                </a:solidFill>
                <a:latin typeface="Roboto"/>
              </a:rPr>
              <a:t>Loves books (I read 41 last year)</a:t>
            </a:r>
          </a:p>
          <a:p>
            <a:pPr defTabSz="609630">
              <a:lnSpc>
                <a:spcPts val="2933"/>
              </a:lnSpc>
            </a:pPr>
            <a:r>
              <a:rPr lang="en-US" sz="1466">
                <a:solidFill>
                  <a:srgbClr val="000000"/>
                </a:solidFill>
                <a:latin typeface="Roboto"/>
              </a:rPr>
              <a:t>Perfectionist - hobbies change weekly</a:t>
            </a:r>
          </a:p>
          <a:p>
            <a:pPr defTabSz="609630">
              <a:lnSpc>
                <a:spcPts val="2933"/>
              </a:lnSpc>
            </a:pPr>
            <a:r>
              <a:rPr lang="en-US" sz="1467">
                <a:solidFill>
                  <a:srgbClr val="000000"/>
                </a:solidFill>
                <a:latin typeface="Roboto"/>
              </a:rPr>
              <a:t>Was on The Chase (yes, I will sign autographs) </a:t>
            </a:r>
          </a:p>
        </p:txBody>
      </p:sp>
      <p:sp>
        <p:nvSpPr>
          <p:cNvPr id="9" name="TextBox 9"/>
          <p:cNvSpPr txBox="1"/>
          <p:nvPr/>
        </p:nvSpPr>
        <p:spPr>
          <a:xfrm>
            <a:off x="685800" y="647048"/>
            <a:ext cx="2383617" cy="225511"/>
          </a:xfrm>
          <a:prstGeom prst="rect">
            <a:avLst/>
          </a:prstGeom>
        </p:spPr>
        <p:txBody>
          <a:bodyPr lIns="0" tIns="0" rIns="0" bIns="0" rtlCol="0" anchor="t">
            <a:spAutoFit/>
          </a:bodyPr>
          <a:lstStyle/>
          <a:p>
            <a:pPr defTabSz="609630">
              <a:lnSpc>
                <a:spcPts val="1867"/>
              </a:lnSpc>
            </a:pPr>
            <a:r>
              <a:rPr lang="en-US" sz="1333" spc="133">
                <a:solidFill>
                  <a:srgbClr val="000000"/>
                </a:solidFill>
                <a:latin typeface="Roboto"/>
              </a:rPr>
              <a:t>PROFILE</a:t>
            </a:r>
          </a:p>
        </p:txBody>
      </p:sp>
      <p:sp>
        <p:nvSpPr>
          <p:cNvPr id="10" name="TextBox 10"/>
          <p:cNvSpPr txBox="1"/>
          <p:nvPr/>
        </p:nvSpPr>
        <p:spPr>
          <a:xfrm>
            <a:off x="565798" y="3304287"/>
            <a:ext cx="4346749" cy="262892"/>
          </a:xfrm>
          <a:prstGeom prst="rect">
            <a:avLst/>
          </a:prstGeom>
        </p:spPr>
        <p:txBody>
          <a:bodyPr lIns="0" tIns="0" rIns="0" bIns="0" rtlCol="0" anchor="t">
            <a:spAutoFit/>
          </a:bodyPr>
          <a:lstStyle/>
          <a:p>
            <a:pPr algn="ctr" defTabSz="609630">
              <a:lnSpc>
                <a:spcPts val="2239"/>
              </a:lnSpc>
            </a:pPr>
            <a:r>
              <a:rPr lang="en-US" sz="1599">
                <a:solidFill>
                  <a:srgbClr val="000000"/>
                </a:solidFill>
                <a:latin typeface="Roboto"/>
              </a:rPr>
              <a:t>KATE - 27 - MENTAL HEALTH MANAGER, MIND</a:t>
            </a:r>
          </a:p>
        </p:txBody>
      </p:sp>
      <p:sp>
        <p:nvSpPr>
          <p:cNvPr id="11" name="TextBox 11"/>
          <p:cNvSpPr txBox="1"/>
          <p:nvPr/>
        </p:nvSpPr>
        <p:spPr>
          <a:xfrm>
            <a:off x="5269287" y="5916930"/>
            <a:ext cx="1653427" cy="201978"/>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Roboto"/>
              </a:rPr>
              <a:t>3 / 16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11288913" y="701783"/>
            <a:ext cx="217287" cy="0"/>
          </a:xfrm>
          <a:prstGeom prst="line">
            <a:avLst/>
          </a:prstGeom>
          <a:ln w="28575" cap="flat">
            <a:solidFill>
              <a:srgbClr val="000000"/>
            </a:solidFill>
            <a:prstDash val="solid"/>
            <a:headEnd type="none" w="sm" len="sm"/>
            <a:tailEnd type="none" w="sm" len="sm"/>
          </a:ln>
        </p:spPr>
        <p:txBody>
          <a:bodyPr/>
          <a:lstStyle/>
          <a:p>
            <a:endParaRPr lang="en-US"/>
          </a:p>
        </p:txBody>
      </p:sp>
      <p:sp>
        <p:nvSpPr>
          <p:cNvPr id="3" name="AutoShape 3"/>
          <p:cNvSpPr/>
          <p:nvPr/>
        </p:nvSpPr>
        <p:spPr>
          <a:xfrm>
            <a:off x="11288913" y="788018"/>
            <a:ext cx="217287" cy="0"/>
          </a:xfrm>
          <a:prstGeom prst="line">
            <a:avLst/>
          </a:prstGeom>
          <a:ln w="28575" cap="flat">
            <a:solidFill>
              <a:srgbClr val="000000"/>
            </a:solidFill>
            <a:prstDash val="solid"/>
            <a:headEnd type="none" w="sm" len="sm"/>
            <a:tailEnd type="none" w="sm" len="sm"/>
          </a:ln>
        </p:spPr>
        <p:txBody>
          <a:bodyPr/>
          <a:lstStyle/>
          <a:p>
            <a:endParaRPr lang="en-US"/>
          </a:p>
        </p:txBody>
      </p:sp>
      <p:sp>
        <p:nvSpPr>
          <p:cNvPr id="4" name="AutoShape 4"/>
          <p:cNvSpPr/>
          <p:nvPr/>
        </p:nvSpPr>
        <p:spPr>
          <a:xfrm>
            <a:off x="11288913" y="874253"/>
            <a:ext cx="217287" cy="0"/>
          </a:xfrm>
          <a:prstGeom prst="line">
            <a:avLst/>
          </a:prstGeom>
          <a:ln w="28575" cap="flat">
            <a:solidFill>
              <a:srgbClr val="000000"/>
            </a:solidFill>
            <a:prstDash val="solid"/>
            <a:headEnd type="none" w="sm" len="sm"/>
            <a:tailEnd type="none" w="sm" len="sm"/>
          </a:ln>
        </p:spPr>
        <p:txBody>
          <a:bodyPr/>
          <a:lstStyle/>
          <a:p>
            <a:endParaRPr lang="en-US"/>
          </a:p>
        </p:txBody>
      </p:sp>
      <p:sp>
        <p:nvSpPr>
          <p:cNvPr id="5" name="Freeform 5"/>
          <p:cNvSpPr/>
          <p:nvPr/>
        </p:nvSpPr>
        <p:spPr>
          <a:xfrm>
            <a:off x="10860439" y="685148"/>
            <a:ext cx="208155" cy="208155"/>
          </a:xfrm>
          <a:custGeom>
            <a:avLst/>
            <a:gdLst/>
            <a:ahLst/>
            <a:cxnLst/>
            <a:rect l="l" t="t" r="r" b="b"/>
            <a:pathLst>
              <a:path w="312232" h="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16160" y="0"/>
            <a:ext cx="9359680" cy="6858000"/>
          </a:xfrm>
          <a:custGeom>
            <a:avLst/>
            <a:gdLst/>
            <a:ahLst/>
            <a:cxnLst/>
            <a:rect l="l" t="t" r="r" b="b"/>
            <a:pathLst>
              <a:path w="14039520" h="10287000">
                <a:moveTo>
                  <a:pt x="0" y="0"/>
                </a:moveTo>
                <a:lnTo>
                  <a:pt x="14039520" y="0"/>
                </a:lnTo>
                <a:lnTo>
                  <a:pt x="14039520" y="10287000"/>
                </a:lnTo>
                <a:lnTo>
                  <a:pt x="0" y="10287000"/>
                </a:lnTo>
                <a:lnTo>
                  <a:pt x="0" y="0"/>
                </a:lnTo>
                <a:close/>
              </a:path>
            </a:pathLst>
          </a:custGeom>
          <a:blipFill>
            <a:blip r:embed="rId4">
              <a:alphaModFix amt="30000"/>
            </a:blip>
            <a:stretch>
              <a:fillRect t="-6695" b="-6695"/>
            </a:stretch>
          </a:blipFill>
        </p:spPr>
        <p:txBody>
          <a:bodyPr/>
          <a:lstStyle/>
          <a:p>
            <a:endParaRPr lang="en-US"/>
          </a:p>
        </p:txBody>
      </p:sp>
      <p:sp>
        <p:nvSpPr>
          <p:cNvPr id="7" name="AutoShape 7"/>
          <p:cNvSpPr/>
          <p:nvPr/>
        </p:nvSpPr>
        <p:spPr>
          <a:xfrm>
            <a:off x="5736703" y="767698"/>
            <a:ext cx="718595" cy="0"/>
          </a:xfrm>
          <a:prstGeom prst="line">
            <a:avLst/>
          </a:prstGeom>
          <a:ln w="28575" cap="rnd">
            <a:solidFill>
              <a:srgbClr val="000000"/>
            </a:solidFill>
            <a:prstDash val="solid"/>
            <a:headEnd type="none" w="sm" len="sm"/>
            <a:tailEnd type="triangle" w="lg" len="med"/>
          </a:ln>
        </p:spPr>
        <p:txBody>
          <a:bodyPr/>
          <a:lstStyle/>
          <a:p>
            <a:endParaRPr lang="en-US"/>
          </a:p>
        </p:txBody>
      </p:sp>
      <p:sp>
        <p:nvSpPr>
          <p:cNvPr id="8" name="Freeform 8"/>
          <p:cNvSpPr/>
          <p:nvPr/>
        </p:nvSpPr>
        <p:spPr>
          <a:xfrm>
            <a:off x="499636" y="1887150"/>
            <a:ext cx="4625550" cy="3083700"/>
          </a:xfrm>
          <a:custGeom>
            <a:avLst/>
            <a:gdLst/>
            <a:ahLst/>
            <a:cxnLst/>
            <a:rect l="l" t="t" r="r" b="b"/>
            <a:pathLst>
              <a:path w="6938325" h="4625550">
                <a:moveTo>
                  <a:pt x="0" y="0"/>
                </a:moveTo>
                <a:lnTo>
                  <a:pt x="6938325" y="0"/>
                </a:lnTo>
                <a:lnTo>
                  <a:pt x="6938325" y="4625550"/>
                </a:lnTo>
                <a:lnTo>
                  <a:pt x="0" y="4625550"/>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6406116" y="1024858"/>
            <a:ext cx="5100084" cy="1078052"/>
          </a:xfrm>
          <a:prstGeom prst="rect">
            <a:avLst/>
          </a:prstGeom>
        </p:spPr>
        <p:txBody>
          <a:bodyPr lIns="0" tIns="0" rIns="0" bIns="0" rtlCol="0" anchor="t">
            <a:spAutoFit/>
          </a:bodyPr>
          <a:lstStyle/>
          <a:p>
            <a:pPr defTabSz="609630">
              <a:lnSpc>
                <a:spcPts val="8960"/>
              </a:lnSpc>
            </a:pPr>
            <a:r>
              <a:rPr lang="en-US" sz="6400">
                <a:solidFill>
                  <a:srgbClr val="000000"/>
                </a:solidFill>
                <a:latin typeface="Abril Fatface"/>
              </a:rPr>
              <a:t>Diagnosis</a:t>
            </a:r>
          </a:p>
        </p:txBody>
      </p:sp>
      <p:sp>
        <p:nvSpPr>
          <p:cNvPr id="10" name="TextBox 10"/>
          <p:cNvSpPr txBox="1"/>
          <p:nvPr/>
        </p:nvSpPr>
        <p:spPr>
          <a:xfrm>
            <a:off x="5736703" y="2599117"/>
            <a:ext cx="5990599" cy="2562368"/>
          </a:xfrm>
          <a:prstGeom prst="rect">
            <a:avLst/>
          </a:prstGeom>
        </p:spPr>
        <p:txBody>
          <a:bodyPr lIns="0" tIns="0" rIns="0" bIns="0" rtlCol="0" anchor="t">
            <a:spAutoFit/>
          </a:bodyPr>
          <a:lstStyle/>
          <a:p>
            <a:pPr marL="371961" lvl="1" indent="-185981" defTabSz="609630">
              <a:lnSpc>
                <a:spcPts val="3446"/>
              </a:lnSpc>
              <a:buFont typeface="Arial"/>
              <a:buChar char="•"/>
            </a:pPr>
            <a:r>
              <a:rPr lang="en-US" sz="1723">
                <a:solidFill>
                  <a:srgbClr val="000000"/>
                </a:solidFill>
                <a:latin typeface="Roboto"/>
              </a:rPr>
              <a:t>GP - Right to Choose - Referred to Psychiatry UK Feb 2023</a:t>
            </a:r>
          </a:p>
          <a:p>
            <a:pPr marL="371961" lvl="1" indent="-185981" defTabSz="609630">
              <a:lnSpc>
                <a:spcPts val="3446"/>
              </a:lnSpc>
              <a:buFont typeface="Arial"/>
              <a:buChar char="•"/>
            </a:pPr>
            <a:r>
              <a:rPr lang="en-US" sz="1723">
                <a:solidFill>
                  <a:srgbClr val="000000"/>
                </a:solidFill>
                <a:latin typeface="Roboto"/>
              </a:rPr>
              <a:t>Assessment - Feb 2024 - Written confirmation March 2023</a:t>
            </a:r>
          </a:p>
          <a:p>
            <a:pPr defTabSz="609630">
              <a:lnSpc>
                <a:spcPts val="3446"/>
              </a:lnSpc>
            </a:pPr>
            <a:r>
              <a:rPr lang="en-US" sz="1723">
                <a:solidFill>
                  <a:srgbClr val="000000"/>
                </a:solidFill>
                <a:latin typeface="Roboto"/>
              </a:rPr>
              <a:t>-------</a:t>
            </a:r>
          </a:p>
          <a:p>
            <a:pPr marL="371961" lvl="1" indent="-185981" defTabSz="609630">
              <a:lnSpc>
                <a:spcPts val="3446"/>
              </a:lnSpc>
              <a:buFont typeface="Arial"/>
              <a:buChar char="•"/>
            </a:pPr>
            <a:r>
              <a:rPr lang="en-US" sz="1723">
                <a:solidFill>
                  <a:srgbClr val="000000"/>
                </a:solidFill>
                <a:latin typeface="Roboto"/>
              </a:rPr>
              <a:t>Initially I felt happy, that I was right and that I had answers</a:t>
            </a:r>
          </a:p>
          <a:p>
            <a:pPr marL="371963" lvl="1" indent="-185981" defTabSz="609630">
              <a:lnSpc>
                <a:spcPts val="3446"/>
              </a:lnSpc>
              <a:buFont typeface="Arial"/>
              <a:buChar char="•"/>
            </a:pPr>
            <a:r>
              <a:rPr lang="en-US" sz="1723">
                <a:solidFill>
                  <a:srgbClr val="000000"/>
                </a:solidFill>
                <a:latin typeface="Roboto"/>
              </a:rPr>
              <a:t>After getting my written diagnosis it started to feel real</a:t>
            </a:r>
          </a:p>
        </p:txBody>
      </p:sp>
      <p:sp>
        <p:nvSpPr>
          <p:cNvPr id="11" name="TextBox 11"/>
          <p:cNvSpPr txBox="1"/>
          <p:nvPr/>
        </p:nvSpPr>
        <p:spPr>
          <a:xfrm>
            <a:off x="5269287" y="5916930"/>
            <a:ext cx="1653427" cy="201978"/>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Roboto"/>
              </a:rPr>
              <a:t>4 / 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a:t>24</a:t>
            </a:r>
            <a:r>
              <a:rPr lang="en-US" baseline="30000"/>
              <a:t>th</a:t>
            </a:r>
            <a:r>
              <a:rPr lang="en-US"/>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36140FE-9477-4D16-B81E-07968DA8C46E}"/>
              </a:ext>
            </a:extLst>
          </p:cNvPr>
          <p:cNvSpPr/>
          <p:nvPr/>
        </p:nvSpPr>
        <p:spPr>
          <a:xfrm>
            <a:off x="3260775" y="774872"/>
            <a:ext cx="5771258" cy="4993418"/>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Christine Prince</a:t>
            </a:r>
          </a:p>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Chief Officer – Healthwatch Herefordshire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Introduction &amp; Updates</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GB" sz="4000" b="1" dirty="0">
              <a:solidFill>
                <a:srgbClr val="FF5427"/>
              </a:solidFill>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658BA1-5D76-225A-26DC-C7A5D6FC5C20}"/>
              </a:ext>
            </a:extLst>
          </p:cNvPr>
          <p:cNvPicPr>
            <a:picLocks noChangeAspect="1"/>
          </p:cNvPicPr>
          <p:nvPr/>
        </p:nvPicPr>
        <p:blipFill>
          <a:blip r:embed="rId2"/>
          <a:stretch>
            <a:fillRect/>
          </a:stretch>
        </p:blipFill>
        <p:spPr>
          <a:xfrm>
            <a:off x="4039767" y="5390440"/>
            <a:ext cx="4381500" cy="1038225"/>
          </a:xfrm>
          <a:prstGeom prst="rect">
            <a:avLst/>
          </a:prstGeom>
        </p:spPr>
      </p:pic>
    </p:spTree>
    <p:extLst>
      <p:ext uri="{BB962C8B-B14F-4D97-AF65-F5344CB8AC3E}">
        <p14:creationId xmlns:p14="http://schemas.microsoft.com/office/powerpoint/2010/main" val="393899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416160" y="0"/>
            <a:ext cx="9359680" cy="6858000"/>
          </a:xfrm>
          <a:custGeom>
            <a:avLst/>
            <a:gdLst/>
            <a:ahLst/>
            <a:cxnLst/>
            <a:rect l="l" t="t" r="r" b="b"/>
            <a:pathLst>
              <a:path w="14039520" h="10287000">
                <a:moveTo>
                  <a:pt x="0" y="0"/>
                </a:moveTo>
                <a:lnTo>
                  <a:pt x="14039520" y="0"/>
                </a:lnTo>
                <a:lnTo>
                  <a:pt x="14039520" y="10287000"/>
                </a:lnTo>
                <a:lnTo>
                  <a:pt x="0" y="10287000"/>
                </a:lnTo>
                <a:lnTo>
                  <a:pt x="0" y="0"/>
                </a:lnTo>
                <a:close/>
              </a:path>
            </a:pathLst>
          </a:custGeom>
          <a:blipFill>
            <a:blip r:embed="rId2">
              <a:alphaModFix amt="30000"/>
            </a:blip>
            <a:stretch>
              <a:fillRect t="-6695" b="-6695"/>
            </a:stretch>
          </a:blipFill>
        </p:spPr>
        <p:txBody>
          <a:bodyPr/>
          <a:lstStyle/>
          <a:p>
            <a:endParaRPr lang="en-US"/>
          </a:p>
        </p:txBody>
      </p:sp>
      <p:sp>
        <p:nvSpPr>
          <p:cNvPr id="3" name="TextBox 3"/>
          <p:cNvSpPr txBox="1"/>
          <p:nvPr/>
        </p:nvSpPr>
        <p:spPr>
          <a:xfrm>
            <a:off x="2783958" y="177800"/>
            <a:ext cx="6624084" cy="1078052"/>
          </a:xfrm>
          <a:prstGeom prst="rect">
            <a:avLst/>
          </a:prstGeom>
        </p:spPr>
        <p:txBody>
          <a:bodyPr lIns="0" tIns="0" rIns="0" bIns="0" rtlCol="0" anchor="t">
            <a:spAutoFit/>
          </a:bodyPr>
          <a:lstStyle/>
          <a:p>
            <a:pPr algn="ctr" defTabSz="609630">
              <a:lnSpc>
                <a:spcPts val="8960"/>
              </a:lnSpc>
            </a:pPr>
            <a:r>
              <a:rPr lang="en-US" sz="6400">
                <a:solidFill>
                  <a:srgbClr val="000000"/>
                </a:solidFill>
                <a:latin typeface="Abril Fatface"/>
              </a:rPr>
              <a:t>Symtoms</a:t>
            </a:r>
          </a:p>
        </p:txBody>
      </p:sp>
      <p:sp>
        <p:nvSpPr>
          <p:cNvPr id="4" name="TextBox 4"/>
          <p:cNvSpPr txBox="1"/>
          <p:nvPr/>
        </p:nvSpPr>
        <p:spPr>
          <a:xfrm>
            <a:off x="5269287" y="5916930"/>
            <a:ext cx="1653427" cy="201978"/>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Roboto"/>
              </a:rPr>
              <a:t>9 / 16</a:t>
            </a:r>
          </a:p>
        </p:txBody>
      </p:sp>
      <p:sp>
        <p:nvSpPr>
          <p:cNvPr id="5" name="TextBox 5"/>
          <p:cNvSpPr txBox="1"/>
          <p:nvPr/>
        </p:nvSpPr>
        <p:spPr>
          <a:xfrm>
            <a:off x="685800" y="2062366"/>
            <a:ext cx="5272561" cy="3391634"/>
          </a:xfrm>
          <a:prstGeom prst="rect">
            <a:avLst/>
          </a:prstGeom>
        </p:spPr>
        <p:txBody>
          <a:bodyPr lIns="0" tIns="0" rIns="0" bIns="0" rtlCol="0" anchor="t">
            <a:spAutoFit/>
          </a:bodyPr>
          <a:lstStyle/>
          <a:p>
            <a:pPr defTabSz="609630">
              <a:lnSpc>
                <a:spcPts val="3979"/>
              </a:lnSpc>
            </a:pPr>
            <a:r>
              <a:rPr lang="en-US" sz="1989" u="sng">
                <a:solidFill>
                  <a:srgbClr val="000000"/>
                </a:solidFill>
                <a:latin typeface="Roboto"/>
              </a:rPr>
              <a:t>Inattention</a:t>
            </a:r>
          </a:p>
          <a:p>
            <a:pPr defTabSz="609630">
              <a:lnSpc>
                <a:spcPts val="3979"/>
              </a:lnSpc>
            </a:pPr>
            <a:endParaRPr lang="en-US" sz="1989" u="sng">
              <a:solidFill>
                <a:srgbClr val="000000"/>
              </a:solidFill>
              <a:latin typeface="Roboto"/>
            </a:endParaRPr>
          </a:p>
          <a:p>
            <a:pPr marL="429536" lvl="1" indent="-214768" defTabSz="609630">
              <a:lnSpc>
                <a:spcPts val="3979"/>
              </a:lnSpc>
              <a:buFont typeface="Arial"/>
              <a:buChar char="•"/>
            </a:pPr>
            <a:r>
              <a:rPr lang="en-US" sz="1989">
                <a:solidFill>
                  <a:srgbClr val="000000"/>
                </a:solidFill>
                <a:latin typeface="Roboto"/>
              </a:rPr>
              <a:t>Difficult to listen when spoken to directly</a:t>
            </a:r>
          </a:p>
          <a:p>
            <a:pPr marL="429536" lvl="1" indent="-214768" defTabSz="609630">
              <a:lnSpc>
                <a:spcPts val="3979"/>
              </a:lnSpc>
              <a:buFont typeface="Arial"/>
              <a:buChar char="•"/>
            </a:pPr>
            <a:r>
              <a:rPr lang="en-US" sz="1989">
                <a:solidFill>
                  <a:srgbClr val="000000"/>
                </a:solidFill>
                <a:latin typeface="Roboto"/>
              </a:rPr>
              <a:t>Easily distracted</a:t>
            </a:r>
          </a:p>
          <a:p>
            <a:pPr marL="429536" lvl="1" indent="-214768" defTabSz="609630">
              <a:lnSpc>
                <a:spcPts val="3979"/>
              </a:lnSpc>
              <a:buFont typeface="Arial"/>
              <a:buChar char="•"/>
            </a:pPr>
            <a:r>
              <a:rPr lang="en-US" sz="1989">
                <a:solidFill>
                  <a:srgbClr val="000000"/>
                </a:solidFill>
                <a:latin typeface="Roboto"/>
              </a:rPr>
              <a:t>Forgetful in daily activities</a:t>
            </a:r>
          </a:p>
          <a:p>
            <a:pPr defTabSz="609630">
              <a:lnSpc>
                <a:spcPts val="3446"/>
              </a:lnSpc>
            </a:pPr>
            <a:endParaRPr lang="en-US" sz="1989">
              <a:solidFill>
                <a:srgbClr val="000000"/>
              </a:solidFill>
              <a:latin typeface="Roboto"/>
            </a:endParaRPr>
          </a:p>
          <a:p>
            <a:pPr defTabSz="609630">
              <a:lnSpc>
                <a:spcPts val="3446"/>
              </a:lnSpc>
            </a:pPr>
            <a:endParaRPr lang="en-US" sz="1989">
              <a:solidFill>
                <a:srgbClr val="000000"/>
              </a:solidFill>
              <a:latin typeface="Roboto"/>
            </a:endParaRPr>
          </a:p>
        </p:txBody>
      </p:sp>
      <p:sp>
        <p:nvSpPr>
          <p:cNvPr id="6" name="TextBox 6"/>
          <p:cNvSpPr txBox="1"/>
          <p:nvPr/>
        </p:nvSpPr>
        <p:spPr>
          <a:xfrm>
            <a:off x="6570678" y="2062367"/>
            <a:ext cx="5272561" cy="3904595"/>
          </a:xfrm>
          <a:prstGeom prst="rect">
            <a:avLst/>
          </a:prstGeom>
        </p:spPr>
        <p:txBody>
          <a:bodyPr lIns="0" tIns="0" rIns="0" bIns="0" rtlCol="0" anchor="t">
            <a:spAutoFit/>
          </a:bodyPr>
          <a:lstStyle/>
          <a:p>
            <a:pPr defTabSz="609630">
              <a:lnSpc>
                <a:spcPts val="3979"/>
              </a:lnSpc>
            </a:pPr>
            <a:r>
              <a:rPr lang="en-US" sz="1989" u="sng">
                <a:solidFill>
                  <a:srgbClr val="000000"/>
                </a:solidFill>
                <a:latin typeface="Roboto"/>
              </a:rPr>
              <a:t>Hyperactivity</a:t>
            </a:r>
          </a:p>
          <a:p>
            <a:pPr defTabSz="609630">
              <a:lnSpc>
                <a:spcPts val="3979"/>
              </a:lnSpc>
            </a:pPr>
            <a:endParaRPr lang="en-US" sz="1989" u="sng">
              <a:solidFill>
                <a:srgbClr val="000000"/>
              </a:solidFill>
              <a:latin typeface="Roboto"/>
            </a:endParaRPr>
          </a:p>
          <a:p>
            <a:pPr marL="429536" lvl="1" indent="-214768" defTabSz="609630">
              <a:lnSpc>
                <a:spcPts val="3979"/>
              </a:lnSpc>
              <a:buFont typeface="Arial"/>
              <a:buChar char="•"/>
            </a:pPr>
            <a:r>
              <a:rPr lang="en-US" sz="1989">
                <a:solidFill>
                  <a:srgbClr val="000000"/>
                </a:solidFill>
                <a:latin typeface="Roboto"/>
              </a:rPr>
              <a:t>Talks excessively</a:t>
            </a:r>
          </a:p>
          <a:p>
            <a:pPr marL="429536" lvl="1" indent="-214768" defTabSz="609630">
              <a:lnSpc>
                <a:spcPts val="3979"/>
              </a:lnSpc>
              <a:buFont typeface="Arial"/>
              <a:buChar char="•"/>
            </a:pPr>
            <a:r>
              <a:rPr lang="en-US" sz="1989">
                <a:solidFill>
                  <a:srgbClr val="000000"/>
                </a:solidFill>
                <a:latin typeface="Roboto"/>
              </a:rPr>
              <a:t>Blurts out answers</a:t>
            </a:r>
          </a:p>
          <a:p>
            <a:pPr marL="429536" lvl="1" indent="-214768" defTabSz="609630">
              <a:lnSpc>
                <a:spcPts val="3979"/>
              </a:lnSpc>
              <a:buFont typeface="Arial"/>
              <a:buChar char="•"/>
            </a:pPr>
            <a:r>
              <a:rPr lang="en-US" sz="1989">
                <a:solidFill>
                  <a:srgbClr val="000000"/>
                </a:solidFill>
                <a:latin typeface="Roboto"/>
              </a:rPr>
              <a:t>Interrupts</a:t>
            </a:r>
          </a:p>
          <a:p>
            <a:pPr marL="429536" lvl="1" indent="-214768" defTabSz="609630">
              <a:lnSpc>
                <a:spcPts val="3979"/>
              </a:lnSpc>
              <a:buFont typeface="Arial"/>
              <a:buChar char="•"/>
            </a:pPr>
            <a:r>
              <a:rPr lang="en-US" sz="1989">
                <a:solidFill>
                  <a:srgbClr val="000000"/>
                </a:solidFill>
                <a:latin typeface="Roboto"/>
              </a:rPr>
              <a:t>Fidgets</a:t>
            </a:r>
          </a:p>
          <a:p>
            <a:pPr defTabSz="609630">
              <a:lnSpc>
                <a:spcPts val="3446"/>
              </a:lnSpc>
            </a:pPr>
            <a:endParaRPr lang="en-US" sz="1989">
              <a:solidFill>
                <a:srgbClr val="000000"/>
              </a:solidFill>
              <a:latin typeface="Roboto"/>
            </a:endParaRPr>
          </a:p>
          <a:p>
            <a:pPr defTabSz="609630">
              <a:lnSpc>
                <a:spcPts val="3446"/>
              </a:lnSpc>
            </a:pPr>
            <a:endParaRPr lang="en-US" sz="1989">
              <a:solidFill>
                <a:srgbClr val="000000"/>
              </a:solidFill>
              <a:latin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5064944" y="206330"/>
            <a:ext cx="6441257" cy="5965870"/>
          </a:xfrm>
          <a:custGeom>
            <a:avLst/>
            <a:gdLst/>
            <a:ahLst/>
            <a:cxnLst/>
            <a:rect l="l" t="t" r="r" b="b"/>
            <a:pathLst>
              <a:path w="9661885" h="8948805">
                <a:moveTo>
                  <a:pt x="0" y="0"/>
                </a:moveTo>
                <a:lnTo>
                  <a:pt x="9661885" y="0"/>
                </a:lnTo>
                <a:lnTo>
                  <a:pt x="9661885" y="8948805"/>
                </a:lnTo>
                <a:lnTo>
                  <a:pt x="0" y="8948805"/>
                </a:lnTo>
                <a:lnTo>
                  <a:pt x="0" y="0"/>
                </a:lnTo>
                <a:close/>
              </a:path>
            </a:pathLst>
          </a:custGeom>
          <a:blipFill>
            <a:blip r:embed="rId2"/>
            <a:stretch>
              <a:fillRect l="-525" t="-6969" b="-1566"/>
            </a:stretch>
          </a:blipFill>
        </p:spPr>
        <p:txBody>
          <a:bodyPr/>
          <a:lstStyle/>
          <a:p>
            <a:endParaRPr lang="en-US"/>
          </a:p>
        </p:txBody>
      </p:sp>
      <p:sp>
        <p:nvSpPr>
          <p:cNvPr id="3" name="TextBox 3"/>
          <p:cNvSpPr txBox="1"/>
          <p:nvPr/>
        </p:nvSpPr>
        <p:spPr>
          <a:xfrm>
            <a:off x="685800" y="6140451"/>
            <a:ext cx="3145133" cy="637995"/>
          </a:xfrm>
          <a:prstGeom prst="rect">
            <a:avLst/>
          </a:prstGeom>
        </p:spPr>
        <p:txBody>
          <a:bodyPr lIns="0" tIns="0" rIns="0" bIns="0" rtlCol="0" anchor="t">
            <a:spAutoFit/>
          </a:bodyPr>
          <a:lstStyle/>
          <a:p>
            <a:pPr defTabSz="609630">
              <a:lnSpc>
                <a:spcPts val="1680"/>
              </a:lnSpc>
            </a:pPr>
            <a:r>
              <a:rPr lang="en-US" sz="1200">
                <a:solidFill>
                  <a:srgbClr val="000000"/>
                </a:solidFill>
                <a:latin typeface="Roboto"/>
              </a:rPr>
              <a:t>WWW.REALLYGREATSITE.COMHTTPS://NEURODIVERGENTINSIGHTS.COM/MISDIAGNOSIS-MONDAY/ADHD-VS-ADHD</a:t>
            </a:r>
          </a:p>
        </p:txBody>
      </p:sp>
      <p:sp>
        <p:nvSpPr>
          <p:cNvPr id="4" name="TextBox 4"/>
          <p:cNvSpPr txBox="1"/>
          <p:nvPr/>
        </p:nvSpPr>
        <p:spPr>
          <a:xfrm>
            <a:off x="5269287" y="6140450"/>
            <a:ext cx="1653427" cy="201978"/>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Roboto"/>
              </a:rPr>
              <a:t>10 / 16</a:t>
            </a:r>
          </a:p>
        </p:txBody>
      </p:sp>
      <p:sp>
        <p:nvSpPr>
          <p:cNvPr id="5" name="TextBox 5"/>
          <p:cNvSpPr txBox="1"/>
          <p:nvPr/>
        </p:nvSpPr>
        <p:spPr>
          <a:xfrm>
            <a:off x="447567" y="495301"/>
            <a:ext cx="4277807" cy="5348900"/>
          </a:xfrm>
          <a:prstGeom prst="rect">
            <a:avLst/>
          </a:prstGeom>
        </p:spPr>
        <p:txBody>
          <a:bodyPr lIns="0" tIns="0" rIns="0" bIns="0" rtlCol="0" anchor="t">
            <a:spAutoFit/>
          </a:bodyPr>
          <a:lstStyle/>
          <a:p>
            <a:pPr marL="505035" lvl="1" indent="-252517" defTabSz="609630">
              <a:lnSpc>
                <a:spcPts val="4678"/>
              </a:lnSpc>
              <a:buFont typeface="Arial"/>
              <a:buChar char="•"/>
            </a:pPr>
            <a:r>
              <a:rPr lang="en-US" sz="2339">
                <a:solidFill>
                  <a:srgbClr val="000000"/>
                </a:solidFill>
                <a:latin typeface="Roboto"/>
              </a:rPr>
              <a:t>ADHD-I is characterized by difficulties regulating attention</a:t>
            </a:r>
          </a:p>
          <a:p>
            <a:pPr marL="505035" lvl="1" indent="-252517" defTabSz="609630">
              <a:lnSpc>
                <a:spcPts val="4678"/>
              </a:lnSpc>
              <a:buFont typeface="Arial"/>
              <a:buChar char="•"/>
            </a:pPr>
            <a:r>
              <a:rPr lang="en-US" sz="2339">
                <a:solidFill>
                  <a:srgbClr val="000000"/>
                </a:solidFill>
                <a:latin typeface="Roboto"/>
              </a:rPr>
              <a:t>ADHD-H is characterized by impulsive and hyperactive behavior</a:t>
            </a:r>
          </a:p>
          <a:p>
            <a:pPr marL="505035" lvl="1" indent="-252517" defTabSz="609630">
              <a:lnSpc>
                <a:spcPts val="4678"/>
              </a:lnSpc>
              <a:buFont typeface="Arial"/>
              <a:buChar char="•"/>
            </a:pPr>
            <a:r>
              <a:rPr lang="en-US" sz="2339">
                <a:solidFill>
                  <a:srgbClr val="000000"/>
                </a:solidFill>
                <a:latin typeface="Roboto"/>
              </a:rPr>
              <a:t>ADHD-C is characterized by both inattention and hyperactivity/impulsivity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11288913" y="701783"/>
            <a:ext cx="217287" cy="0"/>
          </a:xfrm>
          <a:prstGeom prst="line">
            <a:avLst/>
          </a:prstGeom>
          <a:ln w="28575" cap="flat">
            <a:solidFill>
              <a:srgbClr val="000000"/>
            </a:solidFill>
            <a:prstDash val="solid"/>
            <a:headEnd type="none" w="sm" len="sm"/>
            <a:tailEnd type="none" w="sm" len="sm"/>
          </a:ln>
        </p:spPr>
        <p:txBody>
          <a:bodyPr/>
          <a:lstStyle/>
          <a:p>
            <a:endParaRPr lang="en-US"/>
          </a:p>
        </p:txBody>
      </p:sp>
      <p:sp>
        <p:nvSpPr>
          <p:cNvPr id="3" name="AutoShape 3"/>
          <p:cNvSpPr/>
          <p:nvPr/>
        </p:nvSpPr>
        <p:spPr>
          <a:xfrm>
            <a:off x="11288913" y="788018"/>
            <a:ext cx="217287" cy="0"/>
          </a:xfrm>
          <a:prstGeom prst="line">
            <a:avLst/>
          </a:prstGeom>
          <a:ln w="28575" cap="flat">
            <a:solidFill>
              <a:srgbClr val="000000"/>
            </a:solidFill>
            <a:prstDash val="solid"/>
            <a:headEnd type="none" w="sm" len="sm"/>
            <a:tailEnd type="none" w="sm" len="sm"/>
          </a:ln>
        </p:spPr>
        <p:txBody>
          <a:bodyPr/>
          <a:lstStyle/>
          <a:p>
            <a:endParaRPr lang="en-US"/>
          </a:p>
        </p:txBody>
      </p:sp>
      <p:sp>
        <p:nvSpPr>
          <p:cNvPr id="4" name="AutoShape 4"/>
          <p:cNvSpPr/>
          <p:nvPr/>
        </p:nvSpPr>
        <p:spPr>
          <a:xfrm>
            <a:off x="11288913" y="874253"/>
            <a:ext cx="217287" cy="0"/>
          </a:xfrm>
          <a:prstGeom prst="line">
            <a:avLst/>
          </a:prstGeom>
          <a:ln w="28575" cap="flat">
            <a:solidFill>
              <a:srgbClr val="000000"/>
            </a:solidFill>
            <a:prstDash val="solid"/>
            <a:headEnd type="none" w="sm" len="sm"/>
            <a:tailEnd type="none" w="sm" len="sm"/>
          </a:ln>
        </p:spPr>
        <p:txBody>
          <a:bodyPr/>
          <a:lstStyle/>
          <a:p>
            <a:endParaRPr lang="en-US"/>
          </a:p>
        </p:txBody>
      </p:sp>
      <p:sp>
        <p:nvSpPr>
          <p:cNvPr id="5" name="Freeform 5"/>
          <p:cNvSpPr/>
          <p:nvPr/>
        </p:nvSpPr>
        <p:spPr>
          <a:xfrm>
            <a:off x="10860439" y="685148"/>
            <a:ext cx="208155" cy="208155"/>
          </a:xfrm>
          <a:custGeom>
            <a:avLst/>
            <a:gdLst/>
            <a:ahLst/>
            <a:cxnLst/>
            <a:rect l="l" t="t" r="r" b="b"/>
            <a:pathLst>
              <a:path w="312232" h="312232">
                <a:moveTo>
                  <a:pt x="0" y="0"/>
                </a:moveTo>
                <a:lnTo>
                  <a:pt x="312232" y="0"/>
                </a:lnTo>
                <a:lnTo>
                  <a:pt x="312232" y="312232"/>
                </a:lnTo>
                <a:lnTo>
                  <a:pt x="0" y="312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78509" y="104270"/>
            <a:ext cx="9359680" cy="6858000"/>
          </a:xfrm>
          <a:custGeom>
            <a:avLst/>
            <a:gdLst/>
            <a:ahLst/>
            <a:cxnLst/>
            <a:rect l="l" t="t" r="r" b="b"/>
            <a:pathLst>
              <a:path w="14039520" h="10287000">
                <a:moveTo>
                  <a:pt x="0" y="0"/>
                </a:moveTo>
                <a:lnTo>
                  <a:pt x="14039520" y="0"/>
                </a:lnTo>
                <a:lnTo>
                  <a:pt x="14039520" y="10287000"/>
                </a:lnTo>
                <a:lnTo>
                  <a:pt x="0" y="10287000"/>
                </a:lnTo>
                <a:lnTo>
                  <a:pt x="0" y="0"/>
                </a:lnTo>
                <a:close/>
              </a:path>
            </a:pathLst>
          </a:custGeom>
          <a:blipFill>
            <a:blip r:embed="rId4">
              <a:alphaModFix amt="30000"/>
            </a:blip>
            <a:stretch>
              <a:fillRect t="-6695" b="-6695"/>
            </a:stretch>
          </a:blipFill>
        </p:spPr>
        <p:txBody>
          <a:bodyPr/>
          <a:lstStyle/>
          <a:p>
            <a:endParaRPr lang="en-US"/>
          </a:p>
        </p:txBody>
      </p:sp>
      <p:grpSp>
        <p:nvGrpSpPr>
          <p:cNvPr id="7" name="Group 7"/>
          <p:cNvGrpSpPr/>
          <p:nvPr/>
        </p:nvGrpSpPr>
        <p:grpSpPr>
          <a:xfrm>
            <a:off x="4282881" y="2652082"/>
            <a:ext cx="3632011" cy="2271176"/>
            <a:chOff x="0" y="-114300"/>
            <a:chExt cx="7264023" cy="4542352"/>
          </a:xfrm>
        </p:grpSpPr>
        <p:sp>
          <p:nvSpPr>
            <p:cNvPr id="8" name="TextBox 8"/>
            <p:cNvSpPr txBox="1"/>
            <p:nvPr/>
          </p:nvSpPr>
          <p:spPr>
            <a:xfrm>
              <a:off x="523260" y="-114300"/>
              <a:ext cx="6217499" cy="1295482"/>
            </a:xfrm>
            <a:prstGeom prst="rect">
              <a:avLst/>
            </a:prstGeom>
          </p:spPr>
          <p:txBody>
            <a:bodyPr lIns="0" tIns="0" rIns="0" bIns="0" rtlCol="0" anchor="t">
              <a:spAutoFit/>
            </a:bodyPr>
            <a:lstStyle/>
            <a:p>
              <a:pPr algn="ctr" defTabSz="609630">
                <a:lnSpc>
                  <a:spcPts val="5413"/>
                </a:lnSpc>
              </a:pPr>
              <a:r>
                <a:rPr lang="en-US" sz="3867">
                  <a:solidFill>
                    <a:srgbClr val="000000"/>
                  </a:solidFill>
                  <a:latin typeface="Abril Fatface"/>
                </a:rPr>
                <a:t>SECONDARY</a:t>
              </a:r>
            </a:p>
          </p:txBody>
        </p:sp>
        <p:sp>
          <p:nvSpPr>
            <p:cNvPr id="9" name="TextBox 9"/>
            <p:cNvSpPr txBox="1"/>
            <p:nvPr/>
          </p:nvSpPr>
          <p:spPr>
            <a:xfrm>
              <a:off x="523260" y="3032286"/>
              <a:ext cx="6217499" cy="1395766"/>
            </a:xfrm>
            <a:prstGeom prst="rect">
              <a:avLst/>
            </a:prstGeom>
          </p:spPr>
          <p:txBody>
            <a:bodyPr lIns="0" tIns="0" rIns="0" bIns="0" rtlCol="0" anchor="t">
              <a:spAutoFit/>
            </a:bodyPr>
            <a:lstStyle/>
            <a:p>
              <a:pPr algn="ctr" defTabSz="609630">
                <a:lnSpc>
                  <a:spcPts val="2933"/>
                </a:lnSpc>
              </a:pPr>
              <a:r>
                <a:rPr lang="en-US" sz="1466">
                  <a:solidFill>
                    <a:srgbClr val="000000"/>
                  </a:solidFill>
                  <a:latin typeface="Roboto"/>
                </a:rPr>
                <a:t>Struggled to do well in all topics</a:t>
              </a:r>
            </a:p>
            <a:p>
              <a:pPr algn="ctr" defTabSz="609630">
                <a:lnSpc>
                  <a:spcPts val="2933"/>
                </a:lnSpc>
              </a:pPr>
              <a:r>
                <a:rPr lang="en-US" sz="1467">
                  <a:solidFill>
                    <a:srgbClr val="000000"/>
                  </a:solidFill>
                  <a:latin typeface="Roboto"/>
                </a:rPr>
                <a:t>Average grades</a:t>
              </a:r>
            </a:p>
          </p:txBody>
        </p:sp>
        <p:grpSp>
          <p:nvGrpSpPr>
            <p:cNvPr id="10" name="Group 10"/>
            <p:cNvGrpSpPr/>
            <p:nvPr/>
          </p:nvGrpSpPr>
          <p:grpSpPr>
            <a:xfrm>
              <a:off x="523262" y="1735863"/>
              <a:ext cx="6217498" cy="858227"/>
              <a:chOff x="0" y="0"/>
              <a:chExt cx="7925744" cy="1106170"/>
            </a:xfrm>
          </p:grpSpPr>
          <p:sp>
            <p:nvSpPr>
              <p:cNvPr id="11" name="Freeform 11"/>
              <p:cNvSpPr/>
              <p:nvPr/>
            </p:nvSpPr>
            <p:spPr>
              <a:xfrm>
                <a:off x="0" y="0"/>
                <a:ext cx="7927014" cy="1107440"/>
              </a:xfrm>
              <a:custGeom>
                <a:avLst/>
                <a:gdLst/>
                <a:ahLst/>
                <a:cxnLst/>
                <a:rect l="l" t="t" r="r" b="b"/>
                <a:pathLst>
                  <a:path w="7927014" h="1107440">
                    <a:moveTo>
                      <a:pt x="7373293" y="45720"/>
                    </a:moveTo>
                    <a:cubicBezTo>
                      <a:pt x="7652693" y="45720"/>
                      <a:pt x="7880024" y="273050"/>
                      <a:pt x="7880024" y="552450"/>
                    </a:cubicBezTo>
                    <a:cubicBezTo>
                      <a:pt x="7880024" y="831850"/>
                      <a:pt x="7652693" y="1059180"/>
                      <a:pt x="7373293" y="1059180"/>
                    </a:cubicBezTo>
                    <a:lnTo>
                      <a:pt x="553720" y="1059180"/>
                    </a:lnTo>
                    <a:cubicBezTo>
                      <a:pt x="274320" y="1059180"/>
                      <a:pt x="46990" y="831850"/>
                      <a:pt x="46990" y="552450"/>
                    </a:cubicBezTo>
                    <a:cubicBezTo>
                      <a:pt x="46990" y="273050"/>
                      <a:pt x="274320" y="45720"/>
                      <a:pt x="553720" y="45720"/>
                    </a:cubicBezTo>
                    <a:lnTo>
                      <a:pt x="7373293" y="45720"/>
                    </a:lnTo>
                    <a:moveTo>
                      <a:pt x="7373293" y="0"/>
                    </a:moveTo>
                    <a:lnTo>
                      <a:pt x="553720" y="0"/>
                    </a:lnTo>
                    <a:cubicBezTo>
                      <a:pt x="247650" y="0"/>
                      <a:pt x="0" y="247650"/>
                      <a:pt x="0" y="553720"/>
                    </a:cubicBezTo>
                    <a:cubicBezTo>
                      <a:pt x="0" y="859790"/>
                      <a:pt x="247650" y="1107440"/>
                      <a:pt x="553720" y="1107440"/>
                    </a:cubicBezTo>
                    <a:lnTo>
                      <a:pt x="7373293" y="1107440"/>
                    </a:lnTo>
                    <a:cubicBezTo>
                      <a:pt x="7679364" y="1107440"/>
                      <a:pt x="7927014" y="859790"/>
                      <a:pt x="7927014" y="553720"/>
                    </a:cubicBezTo>
                    <a:cubicBezTo>
                      <a:pt x="7925743" y="247650"/>
                      <a:pt x="7678093" y="0"/>
                      <a:pt x="7373293" y="0"/>
                    </a:cubicBezTo>
                    <a:close/>
                  </a:path>
                </a:pathLst>
              </a:custGeom>
              <a:solidFill>
                <a:srgbClr val="000000"/>
              </a:solidFill>
            </p:spPr>
            <p:txBody>
              <a:bodyPr/>
              <a:lstStyle/>
              <a:p>
                <a:endParaRPr lang="en-US"/>
              </a:p>
            </p:txBody>
          </p:sp>
        </p:grpSp>
        <p:sp>
          <p:nvSpPr>
            <p:cNvPr id="12" name="TextBox 12"/>
            <p:cNvSpPr txBox="1"/>
            <p:nvPr/>
          </p:nvSpPr>
          <p:spPr>
            <a:xfrm>
              <a:off x="0" y="1863988"/>
              <a:ext cx="7264023" cy="525784"/>
            </a:xfrm>
            <a:prstGeom prst="rect">
              <a:avLst/>
            </a:prstGeom>
          </p:spPr>
          <p:txBody>
            <a:bodyPr lIns="0" tIns="0" rIns="0" bIns="0" rtlCol="0" anchor="t">
              <a:spAutoFit/>
            </a:bodyPr>
            <a:lstStyle/>
            <a:p>
              <a:pPr algn="ctr" defTabSz="609630">
                <a:lnSpc>
                  <a:spcPts val="2239"/>
                </a:lnSpc>
              </a:pPr>
              <a:r>
                <a:rPr lang="en-US" sz="1599">
                  <a:solidFill>
                    <a:srgbClr val="000000"/>
                  </a:solidFill>
                  <a:latin typeface="Roboto"/>
                </a:rPr>
                <a:t>MIDDLING</a:t>
              </a:r>
            </a:p>
          </p:txBody>
        </p:sp>
      </p:grpSp>
      <p:grpSp>
        <p:nvGrpSpPr>
          <p:cNvPr id="13" name="Group 13"/>
          <p:cNvGrpSpPr/>
          <p:nvPr/>
        </p:nvGrpSpPr>
        <p:grpSpPr>
          <a:xfrm>
            <a:off x="8329184" y="1602088"/>
            <a:ext cx="3645939" cy="2643073"/>
            <a:chOff x="0" y="-114300"/>
            <a:chExt cx="7291879" cy="5286146"/>
          </a:xfrm>
        </p:grpSpPr>
        <p:sp>
          <p:nvSpPr>
            <p:cNvPr id="14" name="TextBox 14"/>
            <p:cNvSpPr txBox="1"/>
            <p:nvPr/>
          </p:nvSpPr>
          <p:spPr>
            <a:xfrm>
              <a:off x="0" y="-114300"/>
              <a:ext cx="7291879" cy="1295482"/>
            </a:xfrm>
            <a:prstGeom prst="rect">
              <a:avLst/>
            </a:prstGeom>
          </p:spPr>
          <p:txBody>
            <a:bodyPr lIns="0" tIns="0" rIns="0" bIns="0" rtlCol="0" anchor="t">
              <a:spAutoFit/>
            </a:bodyPr>
            <a:lstStyle/>
            <a:p>
              <a:pPr algn="ctr" defTabSz="609630">
                <a:lnSpc>
                  <a:spcPts val="5413"/>
                </a:lnSpc>
              </a:pPr>
              <a:r>
                <a:rPr lang="en-US" sz="3867">
                  <a:solidFill>
                    <a:srgbClr val="000000"/>
                  </a:solidFill>
                  <a:latin typeface="Abril Fatface"/>
                </a:rPr>
                <a:t>UNIVERSITY</a:t>
              </a:r>
            </a:p>
          </p:txBody>
        </p:sp>
        <p:sp>
          <p:nvSpPr>
            <p:cNvPr id="15" name="TextBox 15"/>
            <p:cNvSpPr txBox="1"/>
            <p:nvPr/>
          </p:nvSpPr>
          <p:spPr>
            <a:xfrm>
              <a:off x="890288" y="3032286"/>
              <a:ext cx="5511301" cy="2139560"/>
            </a:xfrm>
            <a:prstGeom prst="rect">
              <a:avLst/>
            </a:prstGeom>
          </p:spPr>
          <p:txBody>
            <a:bodyPr lIns="0" tIns="0" rIns="0" bIns="0" rtlCol="0" anchor="t">
              <a:spAutoFit/>
            </a:bodyPr>
            <a:lstStyle/>
            <a:p>
              <a:pPr algn="ctr" defTabSz="609630">
                <a:lnSpc>
                  <a:spcPts val="2933"/>
                </a:lnSpc>
              </a:pPr>
              <a:r>
                <a:rPr lang="en-US" sz="1466">
                  <a:solidFill>
                    <a:srgbClr val="000000"/>
                  </a:solidFill>
                  <a:latin typeface="Roboto"/>
                </a:rPr>
                <a:t>Focused more on interesting modues</a:t>
              </a:r>
            </a:p>
            <a:p>
              <a:pPr algn="ctr" defTabSz="609630">
                <a:lnSpc>
                  <a:spcPts val="2933"/>
                </a:lnSpc>
              </a:pPr>
              <a:r>
                <a:rPr lang="en-US" sz="1467">
                  <a:solidFill>
                    <a:srgbClr val="000000"/>
                  </a:solidFill>
                  <a:latin typeface="Roboto"/>
                </a:rPr>
                <a:t>Masters - hyperfocused </a:t>
              </a:r>
            </a:p>
          </p:txBody>
        </p:sp>
        <p:grpSp>
          <p:nvGrpSpPr>
            <p:cNvPr id="16" name="Group 16"/>
            <p:cNvGrpSpPr/>
            <p:nvPr/>
          </p:nvGrpSpPr>
          <p:grpSpPr>
            <a:xfrm>
              <a:off x="890290" y="1735863"/>
              <a:ext cx="5511300" cy="858227"/>
              <a:chOff x="0" y="0"/>
              <a:chExt cx="7025519" cy="1106170"/>
            </a:xfrm>
          </p:grpSpPr>
          <p:sp>
            <p:nvSpPr>
              <p:cNvPr id="17" name="Freeform 17"/>
              <p:cNvSpPr/>
              <p:nvPr/>
            </p:nvSpPr>
            <p:spPr>
              <a:xfrm>
                <a:off x="0" y="0"/>
                <a:ext cx="7026789" cy="1107440"/>
              </a:xfrm>
              <a:custGeom>
                <a:avLst/>
                <a:gdLst/>
                <a:ahLst/>
                <a:cxnLst/>
                <a:rect l="l" t="t" r="r" b="b"/>
                <a:pathLst>
                  <a:path w="7026789" h="1107440">
                    <a:moveTo>
                      <a:pt x="6473069" y="45720"/>
                    </a:moveTo>
                    <a:cubicBezTo>
                      <a:pt x="6752468" y="45720"/>
                      <a:pt x="6979799" y="273050"/>
                      <a:pt x="6979799" y="552450"/>
                    </a:cubicBezTo>
                    <a:cubicBezTo>
                      <a:pt x="6979799" y="831850"/>
                      <a:pt x="6752468" y="1059180"/>
                      <a:pt x="6473069" y="1059180"/>
                    </a:cubicBezTo>
                    <a:lnTo>
                      <a:pt x="553720" y="1059180"/>
                    </a:lnTo>
                    <a:cubicBezTo>
                      <a:pt x="274320" y="1059180"/>
                      <a:pt x="46990" y="831850"/>
                      <a:pt x="46990" y="552450"/>
                    </a:cubicBezTo>
                    <a:cubicBezTo>
                      <a:pt x="46990" y="273050"/>
                      <a:pt x="274320" y="45720"/>
                      <a:pt x="553720" y="45720"/>
                    </a:cubicBezTo>
                    <a:lnTo>
                      <a:pt x="6473069" y="45720"/>
                    </a:lnTo>
                    <a:moveTo>
                      <a:pt x="6473069" y="0"/>
                    </a:moveTo>
                    <a:lnTo>
                      <a:pt x="553720" y="0"/>
                    </a:lnTo>
                    <a:cubicBezTo>
                      <a:pt x="247650" y="0"/>
                      <a:pt x="0" y="247650"/>
                      <a:pt x="0" y="553720"/>
                    </a:cubicBezTo>
                    <a:cubicBezTo>
                      <a:pt x="0" y="859790"/>
                      <a:pt x="247650" y="1107440"/>
                      <a:pt x="553720" y="1107440"/>
                    </a:cubicBezTo>
                    <a:lnTo>
                      <a:pt x="6473069" y="1107440"/>
                    </a:lnTo>
                    <a:cubicBezTo>
                      <a:pt x="6779139" y="1107440"/>
                      <a:pt x="7026789" y="859790"/>
                      <a:pt x="7026789" y="553720"/>
                    </a:cubicBezTo>
                    <a:cubicBezTo>
                      <a:pt x="7025518" y="247650"/>
                      <a:pt x="6777868" y="0"/>
                      <a:pt x="6473069" y="0"/>
                    </a:cubicBezTo>
                    <a:close/>
                  </a:path>
                </a:pathLst>
              </a:custGeom>
              <a:solidFill>
                <a:srgbClr val="000000"/>
              </a:solidFill>
            </p:spPr>
            <p:txBody>
              <a:bodyPr/>
              <a:lstStyle/>
              <a:p>
                <a:endParaRPr lang="en-US"/>
              </a:p>
            </p:txBody>
          </p:sp>
        </p:grpSp>
        <p:sp>
          <p:nvSpPr>
            <p:cNvPr id="18" name="TextBox 18"/>
            <p:cNvSpPr txBox="1"/>
            <p:nvPr/>
          </p:nvSpPr>
          <p:spPr>
            <a:xfrm>
              <a:off x="426460" y="1863988"/>
              <a:ext cx="6438959" cy="525784"/>
            </a:xfrm>
            <a:prstGeom prst="rect">
              <a:avLst/>
            </a:prstGeom>
          </p:spPr>
          <p:txBody>
            <a:bodyPr lIns="0" tIns="0" rIns="0" bIns="0" rtlCol="0" anchor="t">
              <a:spAutoFit/>
            </a:bodyPr>
            <a:lstStyle/>
            <a:p>
              <a:pPr algn="ctr" defTabSz="609630">
                <a:lnSpc>
                  <a:spcPts val="2239"/>
                </a:lnSpc>
              </a:pPr>
              <a:r>
                <a:rPr lang="en-US" sz="1599">
                  <a:solidFill>
                    <a:srgbClr val="000000"/>
                  </a:solidFill>
                  <a:latin typeface="Roboto"/>
                </a:rPr>
                <a:t>1ST CLASS</a:t>
              </a:r>
            </a:p>
          </p:txBody>
        </p:sp>
      </p:grpSp>
      <p:grpSp>
        <p:nvGrpSpPr>
          <p:cNvPr id="19" name="Group 19"/>
          <p:cNvGrpSpPr/>
          <p:nvPr/>
        </p:nvGrpSpPr>
        <p:grpSpPr>
          <a:xfrm>
            <a:off x="367395" y="3925596"/>
            <a:ext cx="3502735" cy="2271176"/>
            <a:chOff x="0" y="-114300"/>
            <a:chExt cx="7005471" cy="4542352"/>
          </a:xfrm>
        </p:grpSpPr>
        <p:sp>
          <p:nvSpPr>
            <p:cNvPr id="20" name="TextBox 20"/>
            <p:cNvSpPr txBox="1"/>
            <p:nvPr/>
          </p:nvSpPr>
          <p:spPr>
            <a:xfrm>
              <a:off x="0" y="-114300"/>
              <a:ext cx="7005471" cy="1295482"/>
            </a:xfrm>
            <a:prstGeom prst="rect">
              <a:avLst/>
            </a:prstGeom>
          </p:spPr>
          <p:txBody>
            <a:bodyPr lIns="0" tIns="0" rIns="0" bIns="0" rtlCol="0" anchor="t">
              <a:spAutoFit/>
            </a:bodyPr>
            <a:lstStyle/>
            <a:p>
              <a:pPr algn="ctr" defTabSz="609630">
                <a:lnSpc>
                  <a:spcPts val="5413"/>
                </a:lnSpc>
              </a:pPr>
              <a:r>
                <a:rPr lang="en-US" sz="3867">
                  <a:solidFill>
                    <a:srgbClr val="000000"/>
                  </a:solidFill>
                  <a:latin typeface="Abril Fatface"/>
                </a:rPr>
                <a:t>PRIMARY</a:t>
              </a:r>
            </a:p>
          </p:txBody>
        </p:sp>
        <p:sp>
          <p:nvSpPr>
            <p:cNvPr id="21" name="TextBox 21"/>
            <p:cNvSpPr txBox="1"/>
            <p:nvPr/>
          </p:nvSpPr>
          <p:spPr>
            <a:xfrm>
              <a:off x="504636" y="3032286"/>
              <a:ext cx="5996197" cy="1395766"/>
            </a:xfrm>
            <a:prstGeom prst="rect">
              <a:avLst/>
            </a:prstGeom>
          </p:spPr>
          <p:txBody>
            <a:bodyPr lIns="0" tIns="0" rIns="0" bIns="0" rtlCol="0" anchor="t">
              <a:spAutoFit/>
            </a:bodyPr>
            <a:lstStyle/>
            <a:p>
              <a:pPr algn="ctr" defTabSz="609630">
                <a:lnSpc>
                  <a:spcPts val="2933"/>
                </a:lnSpc>
              </a:pPr>
              <a:r>
                <a:rPr lang="en-US" sz="1466">
                  <a:solidFill>
                    <a:srgbClr val="000000"/>
                  </a:solidFill>
                  <a:latin typeface="Roboto"/>
                </a:rPr>
                <a:t>Moved forward a year in maths</a:t>
              </a:r>
            </a:p>
            <a:p>
              <a:pPr algn="ctr" defTabSz="609630">
                <a:lnSpc>
                  <a:spcPts val="2933"/>
                </a:lnSpc>
              </a:pPr>
              <a:r>
                <a:rPr lang="en-US" sz="1467">
                  <a:solidFill>
                    <a:srgbClr val="000000"/>
                  </a:solidFill>
                  <a:latin typeface="Roboto"/>
                </a:rPr>
                <a:t>Always caught talking</a:t>
              </a:r>
            </a:p>
          </p:txBody>
        </p:sp>
        <p:grpSp>
          <p:nvGrpSpPr>
            <p:cNvPr id="22" name="Group 22"/>
            <p:cNvGrpSpPr/>
            <p:nvPr/>
          </p:nvGrpSpPr>
          <p:grpSpPr>
            <a:xfrm>
              <a:off x="504638" y="1735863"/>
              <a:ext cx="5996196" cy="858227"/>
              <a:chOff x="0" y="0"/>
              <a:chExt cx="7643639" cy="1106170"/>
            </a:xfrm>
          </p:grpSpPr>
          <p:sp>
            <p:nvSpPr>
              <p:cNvPr id="23" name="Freeform 23"/>
              <p:cNvSpPr/>
              <p:nvPr/>
            </p:nvSpPr>
            <p:spPr>
              <a:xfrm>
                <a:off x="0" y="0"/>
                <a:ext cx="7644909" cy="1107440"/>
              </a:xfrm>
              <a:custGeom>
                <a:avLst/>
                <a:gdLst/>
                <a:ahLst/>
                <a:cxnLst/>
                <a:rect l="l" t="t" r="r" b="b"/>
                <a:pathLst>
                  <a:path w="7644909" h="1107440">
                    <a:moveTo>
                      <a:pt x="7091189" y="45720"/>
                    </a:moveTo>
                    <a:cubicBezTo>
                      <a:pt x="7370589" y="45720"/>
                      <a:pt x="7597919" y="273050"/>
                      <a:pt x="7597919" y="552450"/>
                    </a:cubicBezTo>
                    <a:cubicBezTo>
                      <a:pt x="7597919" y="831850"/>
                      <a:pt x="7370589" y="1059180"/>
                      <a:pt x="7091189" y="1059180"/>
                    </a:cubicBezTo>
                    <a:lnTo>
                      <a:pt x="553720" y="1059180"/>
                    </a:lnTo>
                    <a:cubicBezTo>
                      <a:pt x="274320" y="1059180"/>
                      <a:pt x="46990" y="831850"/>
                      <a:pt x="46990" y="552450"/>
                    </a:cubicBezTo>
                    <a:cubicBezTo>
                      <a:pt x="46990" y="273050"/>
                      <a:pt x="274320" y="45720"/>
                      <a:pt x="553720" y="45720"/>
                    </a:cubicBezTo>
                    <a:lnTo>
                      <a:pt x="7091189" y="45720"/>
                    </a:lnTo>
                    <a:moveTo>
                      <a:pt x="7091189" y="0"/>
                    </a:moveTo>
                    <a:lnTo>
                      <a:pt x="553720" y="0"/>
                    </a:lnTo>
                    <a:cubicBezTo>
                      <a:pt x="247650" y="0"/>
                      <a:pt x="0" y="247650"/>
                      <a:pt x="0" y="553720"/>
                    </a:cubicBezTo>
                    <a:cubicBezTo>
                      <a:pt x="0" y="859790"/>
                      <a:pt x="247650" y="1107440"/>
                      <a:pt x="553720" y="1107440"/>
                    </a:cubicBezTo>
                    <a:lnTo>
                      <a:pt x="7091189" y="1107440"/>
                    </a:lnTo>
                    <a:cubicBezTo>
                      <a:pt x="7397259" y="1107440"/>
                      <a:pt x="7644909" y="859790"/>
                      <a:pt x="7644909" y="553720"/>
                    </a:cubicBezTo>
                    <a:cubicBezTo>
                      <a:pt x="7643639" y="247650"/>
                      <a:pt x="7395989" y="0"/>
                      <a:pt x="7091189" y="0"/>
                    </a:cubicBezTo>
                    <a:close/>
                  </a:path>
                </a:pathLst>
              </a:custGeom>
              <a:solidFill>
                <a:srgbClr val="000000"/>
              </a:solidFill>
            </p:spPr>
            <p:txBody>
              <a:bodyPr/>
              <a:lstStyle/>
              <a:p>
                <a:endParaRPr lang="en-US"/>
              </a:p>
            </p:txBody>
          </p:sp>
        </p:grpSp>
        <p:sp>
          <p:nvSpPr>
            <p:cNvPr id="24" name="TextBox 24"/>
            <p:cNvSpPr txBox="1"/>
            <p:nvPr/>
          </p:nvSpPr>
          <p:spPr>
            <a:xfrm>
              <a:off x="0" y="1863988"/>
              <a:ext cx="7005471" cy="525784"/>
            </a:xfrm>
            <a:prstGeom prst="rect">
              <a:avLst/>
            </a:prstGeom>
          </p:spPr>
          <p:txBody>
            <a:bodyPr lIns="0" tIns="0" rIns="0" bIns="0" rtlCol="0" anchor="t">
              <a:spAutoFit/>
            </a:bodyPr>
            <a:lstStyle/>
            <a:p>
              <a:pPr algn="ctr" defTabSz="609630">
                <a:lnSpc>
                  <a:spcPts val="2239"/>
                </a:lnSpc>
              </a:pPr>
              <a:r>
                <a:rPr lang="en-US" sz="1599">
                  <a:solidFill>
                    <a:srgbClr val="000000"/>
                  </a:solidFill>
                  <a:latin typeface="Roboto"/>
                </a:rPr>
                <a:t>EXCELLING</a:t>
              </a:r>
            </a:p>
          </p:txBody>
        </p:sp>
      </p:grpSp>
      <p:sp>
        <p:nvSpPr>
          <p:cNvPr id="25" name="TextBox 25"/>
          <p:cNvSpPr txBox="1"/>
          <p:nvPr/>
        </p:nvSpPr>
        <p:spPr>
          <a:xfrm>
            <a:off x="5269287" y="5916930"/>
            <a:ext cx="1653427" cy="201978"/>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Roboto"/>
              </a:rPr>
              <a:t>5 / 16</a:t>
            </a:r>
          </a:p>
        </p:txBody>
      </p:sp>
      <p:sp>
        <p:nvSpPr>
          <p:cNvPr id="26" name="TextBox 26"/>
          <p:cNvSpPr txBox="1"/>
          <p:nvPr/>
        </p:nvSpPr>
        <p:spPr>
          <a:xfrm>
            <a:off x="3545958" y="183498"/>
            <a:ext cx="5100084" cy="1078052"/>
          </a:xfrm>
          <a:prstGeom prst="rect">
            <a:avLst/>
          </a:prstGeom>
        </p:spPr>
        <p:txBody>
          <a:bodyPr lIns="0" tIns="0" rIns="0" bIns="0" rtlCol="0" anchor="t">
            <a:spAutoFit/>
          </a:bodyPr>
          <a:lstStyle/>
          <a:p>
            <a:pPr defTabSz="609630">
              <a:lnSpc>
                <a:spcPts val="8960"/>
              </a:lnSpc>
            </a:pPr>
            <a:r>
              <a:rPr lang="en-US" sz="6400">
                <a:solidFill>
                  <a:srgbClr val="000000"/>
                </a:solidFill>
                <a:latin typeface="Abril Fatface"/>
              </a:rPr>
              <a:t>EDUCATION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a:off x="11288913" y="701783"/>
            <a:ext cx="217287" cy="0"/>
          </a:xfrm>
          <a:prstGeom prst="line">
            <a:avLst/>
          </a:prstGeom>
          <a:ln w="28575" cap="flat">
            <a:solidFill>
              <a:srgbClr val="000000"/>
            </a:solidFill>
            <a:prstDash val="solid"/>
            <a:headEnd type="none" w="sm" len="sm"/>
            <a:tailEnd type="none" w="sm" len="sm"/>
          </a:ln>
        </p:spPr>
        <p:txBody>
          <a:bodyPr/>
          <a:lstStyle/>
          <a:p>
            <a:endParaRPr lang="en-US"/>
          </a:p>
        </p:txBody>
      </p:sp>
      <p:sp>
        <p:nvSpPr>
          <p:cNvPr id="3" name="AutoShape 3"/>
          <p:cNvSpPr/>
          <p:nvPr/>
        </p:nvSpPr>
        <p:spPr>
          <a:xfrm>
            <a:off x="11288913" y="788018"/>
            <a:ext cx="217287" cy="0"/>
          </a:xfrm>
          <a:prstGeom prst="line">
            <a:avLst/>
          </a:prstGeom>
          <a:ln w="28575" cap="flat">
            <a:solidFill>
              <a:srgbClr val="000000"/>
            </a:solidFill>
            <a:prstDash val="solid"/>
            <a:headEnd type="none" w="sm" len="sm"/>
            <a:tailEnd type="none" w="sm" len="sm"/>
          </a:ln>
        </p:spPr>
        <p:txBody>
          <a:bodyPr/>
          <a:lstStyle/>
          <a:p>
            <a:endParaRPr lang="en-US"/>
          </a:p>
        </p:txBody>
      </p:sp>
      <p:sp>
        <p:nvSpPr>
          <p:cNvPr id="4" name="AutoShape 4"/>
          <p:cNvSpPr/>
          <p:nvPr/>
        </p:nvSpPr>
        <p:spPr>
          <a:xfrm>
            <a:off x="11288913" y="874253"/>
            <a:ext cx="217287" cy="0"/>
          </a:xfrm>
          <a:prstGeom prst="line">
            <a:avLst/>
          </a:prstGeom>
          <a:ln w="28575" cap="flat">
            <a:solidFill>
              <a:srgbClr val="000000"/>
            </a:solidFill>
            <a:prstDash val="solid"/>
            <a:headEnd type="none" w="sm" len="sm"/>
            <a:tailEnd type="none" w="sm" len="sm"/>
          </a:ln>
        </p:spPr>
        <p:txBody>
          <a:bodyPr/>
          <a:lstStyle/>
          <a:p>
            <a:endParaRPr lang="en-US"/>
          </a:p>
        </p:txBody>
      </p:sp>
      <p:sp>
        <p:nvSpPr>
          <p:cNvPr id="5" name="Freeform 5"/>
          <p:cNvSpPr/>
          <p:nvPr/>
        </p:nvSpPr>
        <p:spPr>
          <a:xfrm>
            <a:off x="1416160" y="0"/>
            <a:ext cx="9359680" cy="6858000"/>
          </a:xfrm>
          <a:custGeom>
            <a:avLst/>
            <a:gdLst/>
            <a:ahLst/>
            <a:cxnLst/>
            <a:rect l="l" t="t" r="r" b="b"/>
            <a:pathLst>
              <a:path w="14039520" h="10287000">
                <a:moveTo>
                  <a:pt x="0" y="0"/>
                </a:moveTo>
                <a:lnTo>
                  <a:pt x="14039520" y="0"/>
                </a:lnTo>
                <a:lnTo>
                  <a:pt x="14039520" y="10287000"/>
                </a:lnTo>
                <a:lnTo>
                  <a:pt x="0" y="10287000"/>
                </a:lnTo>
                <a:lnTo>
                  <a:pt x="0" y="0"/>
                </a:lnTo>
                <a:close/>
              </a:path>
            </a:pathLst>
          </a:custGeom>
          <a:blipFill>
            <a:blip r:embed="rId2">
              <a:alphaModFix amt="30000"/>
            </a:blip>
            <a:stretch>
              <a:fillRect t="-6695" b="-6695"/>
            </a:stretch>
          </a:blipFill>
        </p:spPr>
        <p:txBody>
          <a:bodyPr/>
          <a:lstStyle/>
          <a:p>
            <a:endParaRPr lang="en-US"/>
          </a:p>
        </p:txBody>
      </p:sp>
      <p:sp>
        <p:nvSpPr>
          <p:cNvPr id="6" name="TextBox 6"/>
          <p:cNvSpPr txBox="1"/>
          <p:nvPr/>
        </p:nvSpPr>
        <p:spPr>
          <a:xfrm>
            <a:off x="5269287" y="5916930"/>
            <a:ext cx="1653427" cy="201978"/>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Roboto"/>
              </a:rPr>
              <a:t>6 / 16</a:t>
            </a:r>
          </a:p>
        </p:txBody>
      </p:sp>
      <p:sp>
        <p:nvSpPr>
          <p:cNvPr id="7" name="TextBox 7"/>
          <p:cNvSpPr txBox="1"/>
          <p:nvPr/>
        </p:nvSpPr>
        <p:spPr>
          <a:xfrm>
            <a:off x="3545958" y="269733"/>
            <a:ext cx="5100084" cy="1078052"/>
          </a:xfrm>
          <a:prstGeom prst="rect">
            <a:avLst/>
          </a:prstGeom>
        </p:spPr>
        <p:txBody>
          <a:bodyPr lIns="0" tIns="0" rIns="0" bIns="0" rtlCol="0" anchor="t">
            <a:spAutoFit/>
          </a:bodyPr>
          <a:lstStyle/>
          <a:p>
            <a:pPr defTabSz="609630">
              <a:lnSpc>
                <a:spcPts val="8960"/>
              </a:lnSpc>
            </a:pPr>
            <a:r>
              <a:rPr lang="en-US" sz="6400">
                <a:solidFill>
                  <a:srgbClr val="000000"/>
                </a:solidFill>
                <a:latin typeface="Abril Fatface"/>
              </a:rPr>
              <a:t>Working Life</a:t>
            </a:r>
          </a:p>
        </p:txBody>
      </p:sp>
      <p:sp>
        <p:nvSpPr>
          <p:cNvPr id="8" name="TextBox 8"/>
          <p:cNvSpPr txBox="1"/>
          <p:nvPr/>
        </p:nvSpPr>
        <p:spPr>
          <a:xfrm>
            <a:off x="685800" y="1526614"/>
            <a:ext cx="6989947" cy="4064061"/>
          </a:xfrm>
          <a:prstGeom prst="rect">
            <a:avLst/>
          </a:prstGeom>
        </p:spPr>
        <p:txBody>
          <a:bodyPr lIns="0" tIns="0" rIns="0" bIns="0" rtlCol="0" anchor="t">
            <a:spAutoFit/>
          </a:bodyPr>
          <a:lstStyle/>
          <a:p>
            <a:pPr marL="704615" lvl="1" indent="-352308" defTabSz="609630">
              <a:lnSpc>
                <a:spcPts val="6527"/>
              </a:lnSpc>
              <a:buFont typeface="Arial"/>
              <a:buChar char="•"/>
            </a:pPr>
            <a:r>
              <a:rPr lang="en-US" sz="3263">
                <a:solidFill>
                  <a:srgbClr val="000000"/>
                </a:solidFill>
                <a:latin typeface="Roboto"/>
              </a:rPr>
              <a:t>10+ years in Hospitality</a:t>
            </a:r>
          </a:p>
          <a:p>
            <a:pPr marL="704615" lvl="1" indent="-352308" defTabSz="609630">
              <a:lnSpc>
                <a:spcPts val="6527"/>
              </a:lnSpc>
              <a:buFont typeface="Arial"/>
              <a:buChar char="•"/>
            </a:pPr>
            <a:r>
              <a:rPr lang="en-US" sz="3263">
                <a:solidFill>
                  <a:srgbClr val="000000"/>
                </a:solidFill>
                <a:latin typeface="Roboto"/>
              </a:rPr>
              <a:t>Volunteering- Herpetology </a:t>
            </a:r>
          </a:p>
          <a:p>
            <a:pPr marL="704615" lvl="1" indent="-352308" defTabSz="609630">
              <a:lnSpc>
                <a:spcPts val="6527"/>
              </a:lnSpc>
              <a:buFont typeface="Arial"/>
              <a:buChar char="•"/>
            </a:pPr>
            <a:r>
              <a:rPr lang="en-US" sz="3263">
                <a:solidFill>
                  <a:srgbClr val="000000"/>
                </a:solidFill>
                <a:latin typeface="Roboto"/>
              </a:rPr>
              <a:t>Volunteering - Mental Health</a:t>
            </a:r>
          </a:p>
          <a:p>
            <a:pPr marL="704615" lvl="1" indent="-352308" defTabSz="609630">
              <a:lnSpc>
                <a:spcPts val="6527"/>
              </a:lnSpc>
              <a:buFont typeface="Arial"/>
              <a:buChar char="•"/>
            </a:pPr>
            <a:r>
              <a:rPr lang="en-US" sz="3263">
                <a:solidFill>
                  <a:srgbClr val="000000"/>
                </a:solidFill>
                <a:latin typeface="Roboto"/>
              </a:rPr>
              <a:t>3+ Years at Herefordshire Mind</a:t>
            </a:r>
          </a:p>
          <a:p>
            <a:pPr marL="704615" lvl="1" indent="-352308" defTabSz="609630">
              <a:lnSpc>
                <a:spcPts val="6527"/>
              </a:lnSpc>
              <a:buFont typeface="Arial"/>
              <a:buChar char="•"/>
            </a:pPr>
            <a:r>
              <a:rPr lang="en-US" sz="3263">
                <a:solidFill>
                  <a:srgbClr val="000000"/>
                </a:solidFill>
                <a:latin typeface="Roboto"/>
              </a:rPr>
              <a:t>Future plans...?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416160" y="0"/>
            <a:ext cx="9359680" cy="6858000"/>
          </a:xfrm>
          <a:custGeom>
            <a:avLst/>
            <a:gdLst/>
            <a:ahLst/>
            <a:cxnLst/>
            <a:rect l="l" t="t" r="r" b="b"/>
            <a:pathLst>
              <a:path w="14039520" h="10287000">
                <a:moveTo>
                  <a:pt x="0" y="0"/>
                </a:moveTo>
                <a:lnTo>
                  <a:pt x="14039520" y="0"/>
                </a:lnTo>
                <a:lnTo>
                  <a:pt x="14039520" y="10287000"/>
                </a:lnTo>
                <a:lnTo>
                  <a:pt x="0" y="10287000"/>
                </a:lnTo>
                <a:lnTo>
                  <a:pt x="0" y="0"/>
                </a:lnTo>
                <a:close/>
              </a:path>
            </a:pathLst>
          </a:custGeom>
          <a:blipFill>
            <a:blip r:embed="rId2">
              <a:alphaModFix amt="30000"/>
            </a:blip>
            <a:stretch>
              <a:fillRect t="-6695" b="-6695"/>
            </a:stretch>
          </a:blipFill>
        </p:spPr>
        <p:txBody>
          <a:bodyPr/>
          <a:lstStyle/>
          <a:p>
            <a:endParaRPr lang="en-US"/>
          </a:p>
        </p:txBody>
      </p:sp>
      <p:sp>
        <p:nvSpPr>
          <p:cNvPr id="3" name="Freeform 3"/>
          <p:cNvSpPr/>
          <p:nvPr/>
        </p:nvSpPr>
        <p:spPr>
          <a:xfrm>
            <a:off x="2243622" y="1673174"/>
            <a:ext cx="1780157" cy="1461953"/>
          </a:xfrm>
          <a:custGeom>
            <a:avLst/>
            <a:gdLst/>
            <a:ahLst/>
            <a:cxnLst/>
            <a:rect l="l" t="t" r="r" b="b"/>
            <a:pathLst>
              <a:path w="2670235" h="2192930">
                <a:moveTo>
                  <a:pt x="0" y="0"/>
                </a:moveTo>
                <a:lnTo>
                  <a:pt x="2670235" y="0"/>
                </a:lnTo>
                <a:lnTo>
                  <a:pt x="2670235" y="2192930"/>
                </a:lnTo>
                <a:lnTo>
                  <a:pt x="0" y="21929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102032" y="1545811"/>
            <a:ext cx="1722836" cy="1589316"/>
          </a:xfrm>
          <a:custGeom>
            <a:avLst/>
            <a:gdLst/>
            <a:ahLst/>
            <a:cxnLst/>
            <a:rect l="l" t="t" r="r" b="b"/>
            <a:pathLst>
              <a:path w="2584254" h="2383974">
                <a:moveTo>
                  <a:pt x="0" y="0"/>
                </a:moveTo>
                <a:lnTo>
                  <a:pt x="2584254" y="0"/>
                </a:lnTo>
                <a:lnTo>
                  <a:pt x="2584254" y="2383974"/>
                </a:lnTo>
                <a:lnTo>
                  <a:pt x="0" y="23839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5269287" y="5916930"/>
            <a:ext cx="1653427" cy="201978"/>
          </a:xfrm>
          <a:prstGeom prst="rect">
            <a:avLst/>
          </a:prstGeom>
        </p:spPr>
        <p:txBody>
          <a:bodyPr lIns="0" tIns="0" rIns="0" bIns="0" rtlCol="0" anchor="t">
            <a:spAutoFit/>
          </a:bodyPr>
          <a:lstStyle/>
          <a:p>
            <a:pPr algn="ctr" defTabSz="609630">
              <a:lnSpc>
                <a:spcPts val="1680"/>
              </a:lnSpc>
            </a:pPr>
            <a:r>
              <a:rPr lang="en-US" sz="1200">
                <a:solidFill>
                  <a:srgbClr val="000000"/>
                </a:solidFill>
                <a:latin typeface="Roboto"/>
              </a:rPr>
              <a:t>7 / 16</a:t>
            </a:r>
          </a:p>
        </p:txBody>
      </p:sp>
      <p:sp>
        <p:nvSpPr>
          <p:cNvPr id="6" name="TextBox 6"/>
          <p:cNvSpPr txBox="1"/>
          <p:nvPr/>
        </p:nvSpPr>
        <p:spPr>
          <a:xfrm>
            <a:off x="3545958" y="269733"/>
            <a:ext cx="5100084" cy="1078052"/>
          </a:xfrm>
          <a:prstGeom prst="rect">
            <a:avLst/>
          </a:prstGeom>
        </p:spPr>
        <p:txBody>
          <a:bodyPr lIns="0" tIns="0" rIns="0" bIns="0" rtlCol="0" anchor="t">
            <a:spAutoFit/>
          </a:bodyPr>
          <a:lstStyle/>
          <a:p>
            <a:pPr defTabSz="609630">
              <a:lnSpc>
                <a:spcPts val="8960"/>
              </a:lnSpc>
            </a:pPr>
            <a:r>
              <a:rPr lang="en-US" sz="6400">
                <a:solidFill>
                  <a:srgbClr val="000000"/>
                </a:solidFill>
                <a:latin typeface="Abril Fatface"/>
              </a:rPr>
              <a:t>Working Life</a:t>
            </a:r>
          </a:p>
        </p:txBody>
      </p:sp>
      <p:sp>
        <p:nvSpPr>
          <p:cNvPr id="7" name="TextBox 7"/>
          <p:cNvSpPr txBox="1"/>
          <p:nvPr/>
        </p:nvSpPr>
        <p:spPr>
          <a:xfrm>
            <a:off x="1303212" y="3263900"/>
            <a:ext cx="4485493" cy="2086918"/>
          </a:xfrm>
          <a:prstGeom prst="rect">
            <a:avLst/>
          </a:prstGeom>
        </p:spPr>
        <p:txBody>
          <a:bodyPr lIns="0" tIns="0" rIns="0" bIns="0" rtlCol="0" anchor="t">
            <a:spAutoFit/>
          </a:bodyPr>
          <a:lstStyle/>
          <a:p>
            <a:pPr marL="452156" lvl="1" indent="-226078" defTabSz="609630">
              <a:lnSpc>
                <a:spcPts val="4188"/>
              </a:lnSpc>
              <a:buFont typeface="Arial"/>
              <a:buChar char="•"/>
            </a:pPr>
            <a:r>
              <a:rPr lang="en-US" sz="2094">
                <a:solidFill>
                  <a:srgbClr val="000000"/>
                </a:solidFill>
                <a:latin typeface="Roboto"/>
              </a:rPr>
              <a:t>Clear instructions/ deadlines</a:t>
            </a:r>
          </a:p>
          <a:p>
            <a:pPr marL="452156" lvl="1" indent="-226078" defTabSz="609630">
              <a:lnSpc>
                <a:spcPts val="4188"/>
              </a:lnSpc>
              <a:buFont typeface="Arial"/>
              <a:buChar char="•"/>
            </a:pPr>
            <a:r>
              <a:rPr lang="en-US" sz="2094">
                <a:solidFill>
                  <a:srgbClr val="000000"/>
                </a:solidFill>
                <a:latin typeface="Roboto"/>
              </a:rPr>
              <a:t>Room for questions</a:t>
            </a:r>
          </a:p>
          <a:p>
            <a:pPr marL="452156" lvl="1" indent="-226078" defTabSz="609630">
              <a:lnSpc>
                <a:spcPts val="4188"/>
              </a:lnSpc>
              <a:buFont typeface="Arial"/>
              <a:buChar char="•"/>
            </a:pPr>
            <a:r>
              <a:rPr lang="en-US" sz="2094">
                <a:solidFill>
                  <a:srgbClr val="000000"/>
                </a:solidFill>
                <a:latin typeface="Roboto"/>
              </a:rPr>
              <a:t>Schedules/ To Do lists</a:t>
            </a:r>
          </a:p>
          <a:p>
            <a:pPr marL="452156" lvl="1" indent="-226078" defTabSz="609630">
              <a:lnSpc>
                <a:spcPts val="4188"/>
              </a:lnSpc>
              <a:buFont typeface="Arial"/>
              <a:buChar char="•"/>
            </a:pPr>
            <a:r>
              <a:rPr lang="en-US" sz="2094">
                <a:solidFill>
                  <a:srgbClr val="000000"/>
                </a:solidFill>
                <a:latin typeface="Roboto"/>
              </a:rPr>
              <a:t>Routine</a:t>
            </a:r>
          </a:p>
        </p:txBody>
      </p:sp>
      <p:sp>
        <p:nvSpPr>
          <p:cNvPr id="8" name="TextBox 8"/>
          <p:cNvSpPr txBox="1"/>
          <p:nvPr/>
        </p:nvSpPr>
        <p:spPr>
          <a:xfrm>
            <a:off x="6720704" y="3263900"/>
            <a:ext cx="4485493" cy="2086918"/>
          </a:xfrm>
          <a:prstGeom prst="rect">
            <a:avLst/>
          </a:prstGeom>
        </p:spPr>
        <p:txBody>
          <a:bodyPr lIns="0" tIns="0" rIns="0" bIns="0" rtlCol="0" anchor="t">
            <a:spAutoFit/>
          </a:bodyPr>
          <a:lstStyle/>
          <a:p>
            <a:pPr marL="452156" lvl="1" indent="-226078" defTabSz="609630">
              <a:lnSpc>
                <a:spcPts val="4188"/>
              </a:lnSpc>
              <a:buFont typeface="Arial"/>
              <a:buChar char="•"/>
            </a:pPr>
            <a:r>
              <a:rPr lang="en-US" sz="2094">
                <a:solidFill>
                  <a:srgbClr val="000000"/>
                </a:solidFill>
                <a:latin typeface="Roboto"/>
              </a:rPr>
              <a:t>No clarity of what’s expected</a:t>
            </a:r>
          </a:p>
          <a:p>
            <a:pPr marL="452156" lvl="1" indent="-226078" defTabSz="609630">
              <a:lnSpc>
                <a:spcPts val="4188"/>
              </a:lnSpc>
              <a:buFont typeface="Arial"/>
              <a:buChar char="•"/>
            </a:pPr>
            <a:r>
              <a:rPr lang="en-US" sz="2094">
                <a:solidFill>
                  <a:srgbClr val="000000"/>
                </a:solidFill>
                <a:latin typeface="Roboto"/>
              </a:rPr>
              <a:t>No structure </a:t>
            </a:r>
          </a:p>
          <a:p>
            <a:pPr marL="452156" lvl="1" indent="-226078" defTabSz="609630">
              <a:lnSpc>
                <a:spcPts val="4188"/>
              </a:lnSpc>
              <a:buFont typeface="Arial"/>
              <a:buChar char="•"/>
            </a:pPr>
            <a:r>
              <a:rPr lang="en-US" sz="2094">
                <a:solidFill>
                  <a:srgbClr val="000000"/>
                </a:solidFill>
                <a:latin typeface="Roboto"/>
              </a:rPr>
              <a:t>Late rotas</a:t>
            </a:r>
          </a:p>
          <a:p>
            <a:pPr marL="452156" lvl="1" indent="-226078" defTabSz="609630">
              <a:lnSpc>
                <a:spcPts val="4188"/>
              </a:lnSpc>
              <a:buFont typeface="Arial"/>
              <a:buChar char="•"/>
            </a:pPr>
            <a:r>
              <a:rPr lang="en-US" sz="2094">
                <a:solidFill>
                  <a:srgbClr val="000000"/>
                </a:solidFill>
                <a:latin typeface="Roboto"/>
              </a:rPr>
              <a:t>No written processes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7681" t="-49967" r="-17681" b="-49967"/>
            </a:stretch>
          </a:blipFill>
        </p:spPr>
        <p:txBody>
          <a:bodyPr/>
          <a:lstStyle/>
          <a:p>
            <a:endParaRPr lang="en-US"/>
          </a:p>
        </p:txBody>
      </p:sp>
      <p:sp>
        <p:nvSpPr>
          <p:cNvPr id="3" name="TextBox 3"/>
          <p:cNvSpPr txBox="1"/>
          <p:nvPr/>
        </p:nvSpPr>
        <p:spPr>
          <a:xfrm>
            <a:off x="3545958" y="269733"/>
            <a:ext cx="5100084" cy="1078052"/>
          </a:xfrm>
          <a:prstGeom prst="rect">
            <a:avLst/>
          </a:prstGeom>
        </p:spPr>
        <p:txBody>
          <a:bodyPr lIns="0" tIns="0" rIns="0" bIns="0" rtlCol="0" anchor="t">
            <a:spAutoFit/>
          </a:bodyPr>
          <a:lstStyle/>
          <a:p>
            <a:pPr defTabSz="609630">
              <a:lnSpc>
                <a:spcPts val="8960"/>
              </a:lnSpc>
            </a:pPr>
            <a:r>
              <a:rPr lang="en-US" sz="6400">
                <a:solidFill>
                  <a:srgbClr val="000000"/>
                </a:solidFill>
                <a:latin typeface="Abril Fatface"/>
              </a:rPr>
              <a:t>What Helps?</a:t>
            </a:r>
          </a:p>
        </p:txBody>
      </p:sp>
      <p:sp>
        <p:nvSpPr>
          <p:cNvPr id="4" name="TextBox 4"/>
          <p:cNvSpPr txBox="1"/>
          <p:nvPr/>
        </p:nvSpPr>
        <p:spPr>
          <a:xfrm>
            <a:off x="685801" y="1526614"/>
            <a:ext cx="10521523" cy="4064061"/>
          </a:xfrm>
          <a:prstGeom prst="rect">
            <a:avLst/>
          </a:prstGeom>
        </p:spPr>
        <p:txBody>
          <a:bodyPr lIns="0" tIns="0" rIns="0" bIns="0" rtlCol="0" anchor="t">
            <a:spAutoFit/>
          </a:bodyPr>
          <a:lstStyle/>
          <a:p>
            <a:pPr marL="704615" lvl="1" indent="-352308" defTabSz="609630">
              <a:lnSpc>
                <a:spcPts val="6527"/>
              </a:lnSpc>
              <a:buFont typeface="Arial"/>
              <a:buChar char="•"/>
            </a:pPr>
            <a:r>
              <a:rPr lang="en-US" sz="3263">
                <a:solidFill>
                  <a:srgbClr val="000000"/>
                </a:solidFill>
                <a:latin typeface="Roboto"/>
              </a:rPr>
              <a:t>Patience </a:t>
            </a:r>
          </a:p>
          <a:p>
            <a:pPr marL="704615" lvl="1" indent="-352308" defTabSz="609630">
              <a:lnSpc>
                <a:spcPts val="6527"/>
              </a:lnSpc>
              <a:buFont typeface="Arial"/>
              <a:buChar char="•"/>
            </a:pPr>
            <a:r>
              <a:rPr lang="en-US" sz="3263">
                <a:solidFill>
                  <a:srgbClr val="000000"/>
                </a:solidFill>
                <a:latin typeface="Roboto"/>
              </a:rPr>
              <a:t>Understanding</a:t>
            </a:r>
          </a:p>
          <a:p>
            <a:pPr marL="704615" lvl="1" indent="-352308" defTabSz="609630">
              <a:lnSpc>
                <a:spcPts val="6527"/>
              </a:lnSpc>
              <a:buFont typeface="Arial"/>
              <a:buChar char="•"/>
            </a:pPr>
            <a:r>
              <a:rPr lang="en-US" sz="3263">
                <a:solidFill>
                  <a:srgbClr val="000000"/>
                </a:solidFill>
                <a:latin typeface="Roboto"/>
              </a:rPr>
              <a:t>Learning to work with it</a:t>
            </a:r>
          </a:p>
          <a:p>
            <a:pPr marL="704615" lvl="1" indent="-352308" defTabSz="609630">
              <a:lnSpc>
                <a:spcPts val="6527"/>
              </a:lnSpc>
              <a:buFont typeface="Arial"/>
              <a:buChar char="•"/>
            </a:pPr>
            <a:r>
              <a:rPr lang="en-US" sz="3263">
                <a:solidFill>
                  <a:srgbClr val="000000"/>
                </a:solidFill>
                <a:latin typeface="Roboto"/>
              </a:rPr>
              <a:t>No blame</a:t>
            </a:r>
          </a:p>
          <a:p>
            <a:pPr marL="704615" lvl="1" indent="-352308" defTabSz="609630">
              <a:lnSpc>
                <a:spcPts val="6527"/>
              </a:lnSpc>
              <a:buFont typeface="Arial"/>
              <a:buChar char="•"/>
            </a:pPr>
            <a:r>
              <a:rPr lang="en-US" sz="3263">
                <a:solidFill>
                  <a:srgbClr val="000000"/>
                </a:solidFill>
                <a:latin typeface="Roboto"/>
              </a:rPr>
              <a:t>Reasonable adjustments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416160" y="0"/>
            <a:ext cx="9359680" cy="6858000"/>
          </a:xfrm>
          <a:custGeom>
            <a:avLst/>
            <a:gdLst/>
            <a:ahLst/>
            <a:cxnLst/>
            <a:rect l="l" t="t" r="r" b="b"/>
            <a:pathLst>
              <a:path w="14039520" h="10287000">
                <a:moveTo>
                  <a:pt x="0" y="0"/>
                </a:moveTo>
                <a:lnTo>
                  <a:pt x="14039520" y="0"/>
                </a:lnTo>
                <a:lnTo>
                  <a:pt x="14039520" y="10287000"/>
                </a:lnTo>
                <a:lnTo>
                  <a:pt x="0" y="10287000"/>
                </a:lnTo>
                <a:lnTo>
                  <a:pt x="0" y="0"/>
                </a:lnTo>
                <a:close/>
              </a:path>
            </a:pathLst>
          </a:custGeom>
          <a:blipFill>
            <a:blip r:embed="rId2">
              <a:alphaModFix amt="30000"/>
            </a:blip>
            <a:stretch>
              <a:fillRect t="-6695" b="-6695"/>
            </a:stretch>
          </a:blipFill>
        </p:spPr>
        <p:txBody>
          <a:bodyPr/>
          <a:lstStyle/>
          <a:p>
            <a:endParaRPr lang="en-US"/>
          </a:p>
        </p:txBody>
      </p:sp>
      <p:sp>
        <p:nvSpPr>
          <p:cNvPr id="3" name="TextBox 3"/>
          <p:cNvSpPr txBox="1"/>
          <p:nvPr/>
        </p:nvSpPr>
        <p:spPr>
          <a:xfrm>
            <a:off x="1531647" y="1050586"/>
            <a:ext cx="9128707" cy="1919180"/>
          </a:xfrm>
          <a:prstGeom prst="rect">
            <a:avLst/>
          </a:prstGeom>
        </p:spPr>
        <p:txBody>
          <a:bodyPr lIns="0" tIns="0" rIns="0" bIns="0" rtlCol="0" anchor="t">
            <a:spAutoFit/>
          </a:bodyPr>
          <a:lstStyle/>
          <a:p>
            <a:pPr algn="ctr" defTabSz="609630">
              <a:lnSpc>
                <a:spcPts val="16039"/>
              </a:lnSpc>
            </a:pPr>
            <a:r>
              <a:rPr lang="en-US" sz="11457">
                <a:solidFill>
                  <a:srgbClr val="000000"/>
                </a:solidFill>
                <a:latin typeface="Abril Fatface"/>
              </a:rPr>
              <a:t>Thank You</a:t>
            </a:r>
          </a:p>
        </p:txBody>
      </p:sp>
      <p:sp>
        <p:nvSpPr>
          <p:cNvPr id="4" name="TextBox 4"/>
          <p:cNvSpPr txBox="1"/>
          <p:nvPr/>
        </p:nvSpPr>
        <p:spPr>
          <a:xfrm>
            <a:off x="3403268" y="4168681"/>
            <a:ext cx="5385465" cy="1138068"/>
          </a:xfrm>
          <a:prstGeom prst="rect">
            <a:avLst/>
          </a:prstGeom>
        </p:spPr>
        <p:txBody>
          <a:bodyPr lIns="0" tIns="0" rIns="0" bIns="0" rtlCol="0" anchor="t">
            <a:spAutoFit/>
          </a:bodyPr>
          <a:lstStyle/>
          <a:p>
            <a:pPr algn="ctr" defTabSz="609630">
              <a:lnSpc>
                <a:spcPts val="9462"/>
              </a:lnSpc>
            </a:pPr>
            <a:r>
              <a:rPr lang="en-US" sz="6759">
                <a:solidFill>
                  <a:srgbClr val="000000"/>
                </a:solidFill>
                <a:latin typeface="Abril Fatface"/>
              </a:rPr>
              <a:t>Questions?</a:t>
            </a:r>
          </a:p>
        </p:txBody>
      </p:sp>
      <p:sp>
        <p:nvSpPr>
          <p:cNvPr id="5" name="TextBox 5"/>
          <p:cNvSpPr txBox="1"/>
          <p:nvPr/>
        </p:nvSpPr>
        <p:spPr>
          <a:xfrm>
            <a:off x="3403268" y="5932177"/>
            <a:ext cx="5385465" cy="228139"/>
          </a:xfrm>
          <a:prstGeom prst="rect">
            <a:avLst/>
          </a:prstGeom>
        </p:spPr>
        <p:txBody>
          <a:bodyPr lIns="0" tIns="0" rIns="0" bIns="0" rtlCol="0" anchor="t">
            <a:spAutoFit/>
          </a:bodyPr>
          <a:lstStyle/>
          <a:p>
            <a:pPr algn="ctr" defTabSz="609630">
              <a:lnSpc>
                <a:spcPts val="1916"/>
              </a:lnSpc>
            </a:pPr>
            <a:r>
              <a:rPr lang="en-US" sz="1368">
                <a:solidFill>
                  <a:srgbClr val="000000"/>
                </a:solidFill>
                <a:latin typeface="Abril Fatface"/>
              </a:rPr>
              <a:t>kate.richards@herefordshire-mind.org.uk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A10AB-2069-C5D3-AC50-7615C713A7E7}"/>
              </a:ext>
            </a:extLst>
          </p:cNvPr>
          <p:cNvSpPr/>
          <p:nvPr/>
        </p:nvSpPr>
        <p:spPr>
          <a:xfrm>
            <a:off x="1230008" y="1421527"/>
            <a:ext cx="10051676" cy="4014945"/>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Workshop Part 1</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Pledge: What can you as an individual contribute to ‘providing peer support for ADHD in Herefordshire’?</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124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A10AB-2069-C5D3-AC50-7615C713A7E7}"/>
              </a:ext>
            </a:extLst>
          </p:cNvPr>
          <p:cNvSpPr/>
          <p:nvPr/>
        </p:nvSpPr>
        <p:spPr>
          <a:xfrm>
            <a:off x="1199862" y="1265244"/>
            <a:ext cx="10051676" cy="4673587"/>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Workshop Part 2</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well as creating local peer support networks for ADHD, what else could be done to make Herefordshire a more inclusive place for people living with ADHD?</a:t>
            </a:r>
          </a:p>
          <a:p>
            <a:pPr marL="19050" marR="0" lvl="1" indent="0" algn="ctr" defTabSz="914400" rtl="0" eaLnBrk="1" fontAlgn="auto" latinLnBrk="0" hangingPunct="1">
              <a:lnSpc>
                <a:spcPct val="107000"/>
              </a:lnSpc>
              <a:spcBef>
                <a:spcPts val="0"/>
              </a:spcBef>
              <a:spcAft>
                <a:spcPts val="0"/>
              </a:spcAft>
              <a:buClrTx/>
              <a:buSzTx/>
              <a:buFontTx/>
              <a:buNone/>
              <a:tabLst/>
              <a:defRPr/>
            </a:pP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0690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A10AB-2069-C5D3-AC50-7615C713A7E7}"/>
              </a:ext>
            </a:extLst>
          </p:cNvPr>
          <p:cNvSpPr/>
          <p:nvPr/>
        </p:nvSpPr>
        <p:spPr>
          <a:xfrm>
            <a:off x="1360636" y="1875584"/>
            <a:ext cx="10051676" cy="1380378"/>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Jess Howdle</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University of Worcester</a:t>
            </a:r>
            <a:endParaRPr kumimoji="0" lang="en-US" sz="4000" b="1" i="0" u="none" strike="noStrike" kern="1200" cap="none" spc="0" normalizeH="0" baseline="0" noProof="0" dirty="0">
              <a:ln>
                <a:noFill/>
              </a:ln>
              <a:solidFill>
                <a:srgbClr val="EE7B31"/>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US" sz="4000" b="1" dirty="0">
                <a:solidFill>
                  <a:srgbClr val="EE7B3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Research PODs in Herefordshire</a:t>
            </a: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0516906-9B0E-044D-46C2-1498909BFD02}"/>
              </a:ext>
            </a:extLst>
          </p:cNvPr>
          <p:cNvPicPr>
            <a:picLocks noChangeAspect="1"/>
          </p:cNvPicPr>
          <p:nvPr/>
        </p:nvPicPr>
        <p:blipFill>
          <a:blip r:embed="rId2"/>
          <a:stretch>
            <a:fillRect/>
          </a:stretch>
        </p:blipFill>
        <p:spPr>
          <a:xfrm>
            <a:off x="9808634" y="4720167"/>
            <a:ext cx="1905000" cy="1905000"/>
          </a:xfrm>
          <a:prstGeom prst="rect">
            <a:avLst/>
          </a:prstGeom>
        </p:spPr>
      </p:pic>
    </p:spTree>
    <p:extLst>
      <p:ext uri="{BB962C8B-B14F-4D97-AF65-F5344CB8AC3E}">
        <p14:creationId xmlns:p14="http://schemas.microsoft.com/office/powerpoint/2010/main" val="2444249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a:t>24</a:t>
            </a:r>
            <a:r>
              <a:rPr lang="en-US" baseline="30000"/>
              <a:t>th</a:t>
            </a:r>
            <a:r>
              <a:rPr lang="en-US"/>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yellow and red poster with people around a table&#10;&#10;Description automatically generated">
            <a:extLst>
              <a:ext uri="{FF2B5EF4-FFF2-40B4-BE49-F238E27FC236}">
                <a16:creationId xmlns:a16="http://schemas.microsoft.com/office/drawing/2014/main" id="{EB8B0890-9095-32BF-9BA1-29E4D106B3B9}"/>
              </a:ext>
            </a:extLst>
          </p:cNvPr>
          <p:cNvPicPr>
            <a:picLocks noChangeAspect="1"/>
          </p:cNvPicPr>
          <p:nvPr/>
        </p:nvPicPr>
        <p:blipFill rotWithShape="1">
          <a:blip r:embed="rId2">
            <a:extLst>
              <a:ext uri="{28A0092B-C50C-407E-A947-70E740481C1C}">
                <a14:useLocalDpi xmlns:a14="http://schemas.microsoft.com/office/drawing/2010/main" val="0"/>
              </a:ext>
            </a:extLst>
          </a:blip>
          <a:srcRect t="52523"/>
          <a:stretch/>
        </p:blipFill>
        <p:spPr>
          <a:xfrm>
            <a:off x="267201" y="2009670"/>
            <a:ext cx="6555631" cy="4401027"/>
          </a:xfrm>
          <a:prstGeom prst="rect">
            <a:avLst/>
          </a:prstGeom>
        </p:spPr>
      </p:pic>
      <p:pic>
        <p:nvPicPr>
          <p:cNvPr id="7" name="Picture 6" descr="A yellow and red poster with people around a table&#10;&#10;Description automatically generated">
            <a:extLst>
              <a:ext uri="{FF2B5EF4-FFF2-40B4-BE49-F238E27FC236}">
                <a16:creationId xmlns:a16="http://schemas.microsoft.com/office/drawing/2014/main" id="{17A0DF22-EA22-D06B-44EC-F0D556C1EC18}"/>
              </a:ext>
            </a:extLst>
          </p:cNvPr>
          <p:cNvPicPr>
            <a:picLocks noChangeAspect="1"/>
          </p:cNvPicPr>
          <p:nvPr/>
        </p:nvPicPr>
        <p:blipFill rotWithShape="1">
          <a:blip r:embed="rId2">
            <a:extLst>
              <a:ext uri="{28A0092B-C50C-407E-A947-70E740481C1C}">
                <a14:useLocalDpi xmlns:a14="http://schemas.microsoft.com/office/drawing/2010/main" val="0"/>
              </a:ext>
            </a:extLst>
          </a:blip>
          <a:srcRect b="81978"/>
          <a:stretch/>
        </p:blipFill>
        <p:spPr>
          <a:xfrm>
            <a:off x="267201" y="447303"/>
            <a:ext cx="4849978" cy="1235947"/>
          </a:xfrm>
          <a:prstGeom prst="rect">
            <a:avLst/>
          </a:prstGeom>
        </p:spPr>
      </p:pic>
    </p:spTree>
    <p:extLst>
      <p:ext uri="{BB962C8B-B14F-4D97-AF65-F5344CB8AC3E}">
        <p14:creationId xmlns:p14="http://schemas.microsoft.com/office/powerpoint/2010/main" val="2250880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7FBAAC2-EFA9-3DA0-B0F5-9FF2D2358AD4}"/>
              </a:ext>
            </a:extLst>
          </p:cNvPr>
          <p:cNvPicPr>
            <a:picLocks noChangeAspect="1"/>
          </p:cNvPicPr>
          <p:nvPr/>
        </p:nvPicPr>
        <p:blipFill>
          <a:blip r:embed="rId2"/>
          <a:stretch>
            <a:fillRect/>
          </a:stretch>
        </p:blipFill>
        <p:spPr>
          <a:xfrm>
            <a:off x="3250561" y="1709859"/>
            <a:ext cx="4788505" cy="1544293"/>
          </a:xfrm>
          <a:prstGeom prst="rect">
            <a:avLst/>
          </a:prstGeom>
        </p:spPr>
      </p:pic>
      <p:sp>
        <p:nvSpPr>
          <p:cNvPr id="6" name="TextBox 5">
            <a:extLst>
              <a:ext uri="{FF2B5EF4-FFF2-40B4-BE49-F238E27FC236}">
                <a16:creationId xmlns:a16="http://schemas.microsoft.com/office/drawing/2014/main" id="{3D8A0F11-DFD8-80DA-D132-B5DD421490EE}"/>
              </a:ext>
            </a:extLst>
          </p:cNvPr>
          <p:cNvSpPr txBox="1"/>
          <p:nvPr/>
        </p:nvSpPr>
        <p:spPr>
          <a:xfrm>
            <a:off x="3830008" y="3541750"/>
            <a:ext cx="4014732"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Calibri"/>
                <a:cs typeface="Calibri"/>
              </a:rPr>
              <a:t>Jess </a:t>
            </a:r>
            <a:r>
              <a:rPr kumimoji="0" lang="en-GB" sz="2000" b="1" i="0" u="none" strike="noStrike" kern="1200" cap="none" spc="0" normalizeH="0" baseline="0" noProof="0" err="1">
                <a:ln>
                  <a:noFill/>
                </a:ln>
                <a:solidFill>
                  <a:prstClr val="black"/>
                </a:solidFill>
                <a:effectLst/>
                <a:uLnTx/>
                <a:uFillTx/>
                <a:latin typeface="Calibri" panose="020F0502020204030204"/>
                <a:ea typeface="Calibri"/>
                <a:cs typeface="Calibri"/>
              </a:rPr>
              <a:t>Howdle</a:t>
            </a:r>
            <a:r>
              <a:rPr kumimoji="0" lang="en-GB" sz="2000" b="1" i="0" u="none" strike="noStrike" kern="1200" cap="none" spc="0" normalizeH="0" baseline="0" noProof="0">
                <a:ln>
                  <a:noFill/>
                </a:ln>
                <a:solidFill>
                  <a:prstClr val="black"/>
                </a:solidFill>
                <a:effectLst/>
                <a:uLnTx/>
                <a:uFillTx/>
                <a:latin typeface="Calibri" panose="020F0502020204030204"/>
                <a:ea typeface="Calibri"/>
                <a:cs typeface="Calibri"/>
              </a:rPr>
              <a:t>- Research Associate</a:t>
            </a:r>
            <a:endParaRPr kumimoji="0" lang="en-GB" sz="20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Calibri"/>
                <a:cs typeface="Calibri"/>
                <a:hlinkClick r:id="rId3"/>
              </a:rPr>
              <a:t>j.howdle@worc.ac.uk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715821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25CAC8-D859-B43A-1901-70744C6097E2}"/>
              </a:ext>
            </a:extLst>
          </p:cNvPr>
          <p:cNvSpPr>
            <a:spLocks noGrp="1"/>
          </p:cNvSpPr>
          <p:nvPr>
            <p:ph type="title"/>
          </p:nvPr>
        </p:nvSpPr>
        <p:spPr>
          <a:xfrm>
            <a:off x="1137034" y="609597"/>
            <a:ext cx="9392421" cy="1330841"/>
          </a:xfrm>
        </p:spPr>
        <p:txBody>
          <a:bodyPr>
            <a:normAutofit/>
          </a:bodyPr>
          <a:lstStyle/>
          <a:p>
            <a:r>
              <a:rPr lang="en-GB" dirty="0">
                <a:latin typeface="Calibri"/>
                <a:ea typeface="Calibri"/>
                <a:cs typeface="Calibri Light"/>
              </a:rPr>
              <a:t>Community consultation</a:t>
            </a:r>
          </a:p>
        </p:txBody>
      </p:sp>
      <p:sp>
        <p:nvSpPr>
          <p:cNvPr id="3" name="Content Placeholder 2">
            <a:extLst>
              <a:ext uri="{FF2B5EF4-FFF2-40B4-BE49-F238E27FC236}">
                <a16:creationId xmlns:a16="http://schemas.microsoft.com/office/drawing/2014/main" id="{405954FE-B63E-A165-9F6D-E9D9A89303F3}"/>
              </a:ext>
            </a:extLst>
          </p:cNvPr>
          <p:cNvSpPr>
            <a:spLocks noGrp="1"/>
          </p:cNvSpPr>
          <p:nvPr>
            <p:ph idx="1"/>
          </p:nvPr>
        </p:nvSpPr>
        <p:spPr>
          <a:xfrm>
            <a:off x="363661" y="2061885"/>
            <a:ext cx="6881025" cy="4418190"/>
          </a:xfrm>
        </p:spPr>
        <p:txBody>
          <a:bodyPr vert="horz" lIns="91440" tIns="45720" rIns="91440" bIns="45720" rtlCol="0" anchor="t">
            <a:noAutofit/>
          </a:bodyPr>
          <a:lstStyle/>
          <a:p>
            <a:pPr marL="0" indent="0">
              <a:buNone/>
            </a:pPr>
            <a:r>
              <a:rPr lang="en-GB" sz="2400" dirty="0">
                <a:cs typeface="Calibri" panose="020F0502020204030204"/>
              </a:rPr>
              <a:t>On behalf of Herefordshire and Worcestershire ICB,  University of Worcester are carrying out a community consultation on a Consult Station®.</a:t>
            </a:r>
            <a:endParaRPr lang="en-US" sz="2400" dirty="0">
              <a:cs typeface="Calibri" panose="020F0502020204030204"/>
            </a:endParaRPr>
          </a:p>
          <a:p>
            <a:pPr marL="0" indent="0">
              <a:buNone/>
            </a:pPr>
            <a:endParaRPr lang="en-GB" sz="2400">
              <a:ea typeface="+mn-lt"/>
              <a:cs typeface="+mn-lt"/>
            </a:endParaRPr>
          </a:p>
          <a:p>
            <a:pPr marL="0" indent="0">
              <a:buNone/>
            </a:pPr>
            <a:r>
              <a:rPr lang="en-GB" sz="2400" dirty="0">
                <a:ea typeface="+mn-lt"/>
                <a:cs typeface="+mn-lt"/>
              </a:rPr>
              <a:t>Exploring how the community:</a:t>
            </a:r>
          </a:p>
          <a:p>
            <a:pPr marL="0" indent="0">
              <a:buNone/>
            </a:pPr>
            <a:endParaRPr lang="en-GB" sz="2400">
              <a:ea typeface="+mn-lt"/>
              <a:cs typeface="+mn-lt"/>
            </a:endParaRPr>
          </a:p>
          <a:p>
            <a:pPr>
              <a:buFont typeface="Calibri" panose="020B0604020202020204" pitchFamily="34" charset="0"/>
              <a:buChar char="-"/>
            </a:pPr>
            <a:r>
              <a:rPr lang="en-GB" sz="2400" dirty="0">
                <a:ea typeface="+mn-lt"/>
                <a:cs typeface="+mn-lt"/>
              </a:rPr>
              <a:t>feel about the Consult Station® in Herefordshire </a:t>
            </a:r>
          </a:p>
          <a:p>
            <a:pPr>
              <a:buFont typeface="Calibri" panose="020B0604020202020204" pitchFamily="34" charset="0"/>
              <a:buChar char="-"/>
            </a:pPr>
            <a:r>
              <a:rPr lang="en-GB" sz="2400" dirty="0">
                <a:ea typeface="+mn-lt"/>
                <a:cs typeface="+mn-lt"/>
              </a:rPr>
              <a:t>whether they are confident to use it (GP consultation and health research)</a:t>
            </a:r>
          </a:p>
          <a:p>
            <a:pPr>
              <a:buFont typeface="Calibri" panose="020B0604020202020204" pitchFamily="34" charset="0"/>
              <a:buChar char="-"/>
            </a:pPr>
            <a:r>
              <a:rPr lang="en-GB" sz="2400" dirty="0">
                <a:ea typeface="+mn-lt"/>
                <a:cs typeface="+mn-lt"/>
              </a:rPr>
              <a:t>what is appealing and concerning </a:t>
            </a:r>
          </a:p>
          <a:p>
            <a:pPr>
              <a:buFont typeface="Calibri" panose="020B0604020202020204" pitchFamily="34" charset="0"/>
              <a:buChar char="-"/>
            </a:pPr>
            <a:r>
              <a:rPr lang="en-GB" sz="2400" dirty="0">
                <a:ea typeface="+mn-lt"/>
                <a:cs typeface="+mn-lt"/>
              </a:rPr>
              <a:t>where one could be located in Hereford as a trial.</a:t>
            </a:r>
            <a:endParaRPr lang="en-GB" sz="2400" dirty="0">
              <a:cs typeface="Calibri"/>
            </a:endParaRPr>
          </a:p>
          <a:p>
            <a:pPr>
              <a:buFont typeface="Calibri" panose="020B0604020202020204" pitchFamily="34" charset="0"/>
              <a:buChar char="-"/>
            </a:pPr>
            <a:endParaRPr lang="en-GB" sz="2400">
              <a:ea typeface="+mn-lt"/>
              <a:cs typeface="+mn-lt"/>
            </a:endParaRPr>
          </a:p>
          <a:p>
            <a:pPr>
              <a:buFont typeface="Calibri" panose="020B0604020202020204" pitchFamily="34" charset="0"/>
              <a:buChar char="-"/>
            </a:pPr>
            <a:endParaRPr lang="en-GB" sz="2400">
              <a:cs typeface="Calibri" panose="020F0502020204030204"/>
            </a:endParaRPr>
          </a:p>
          <a:p>
            <a:pPr>
              <a:buFont typeface="Calibri"/>
              <a:buChar char="-"/>
            </a:pPr>
            <a:endParaRPr lang="en-GB" sz="2400">
              <a:cs typeface="Calibri" panose="020F0502020204030204"/>
            </a:endParaRPr>
          </a:p>
        </p:txBody>
      </p:sp>
      <p:pic>
        <p:nvPicPr>
          <p:cNvPr id="4" name="Picture 3" descr="A close up of a logo&#10;&#10;Description automatically generated">
            <a:extLst>
              <a:ext uri="{FF2B5EF4-FFF2-40B4-BE49-F238E27FC236}">
                <a16:creationId xmlns:a16="http://schemas.microsoft.com/office/drawing/2014/main" id="{4AD726E1-E1FC-C919-035F-E213EC01FFCB}"/>
              </a:ext>
            </a:extLst>
          </p:cNvPr>
          <p:cNvPicPr>
            <a:picLocks noChangeAspect="1"/>
          </p:cNvPicPr>
          <p:nvPr/>
        </p:nvPicPr>
        <p:blipFill>
          <a:blip r:embed="rId2"/>
          <a:stretch>
            <a:fillRect/>
          </a:stretch>
        </p:blipFill>
        <p:spPr>
          <a:xfrm>
            <a:off x="6719367" y="3290725"/>
            <a:ext cx="4788505" cy="1544293"/>
          </a:xfrm>
          <a:prstGeom prst="rect">
            <a:avLst/>
          </a:prstGeom>
        </p:spPr>
      </p:pic>
      <p:sp>
        <p:nvSpPr>
          <p:cNvPr id="16"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550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8969DA-E869-40AF-94FC-E40F96D7D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B9CEAE-35C1-8D69-1B82-4EE25AC66EE6}"/>
              </a:ext>
            </a:extLst>
          </p:cNvPr>
          <p:cNvSpPr>
            <a:spLocks noGrp="1"/>
          </p:cNvSpPr>
          <p:nvPr>
            <p:ph type="ctrTitle"/>
          </p:nvPr>
        </p:nvSpPr>
        <p:spPr>
          <a:xfrm>
            <a:off x="1000124" y="1472609"/>
            <a:ext cx="4457701" cy="2135692"/>
          </a:xfrm>
        </p:spPr>
        <p:txBody>
          <a:bodyPr>
            <a:noAutofit/>
          </a:bodyPr>
          <a:lstStyle/>
          <a:p>
            <a:r>
              <a:rPr lang="en-GB" sz="2400" b="1" dirty="0">
                <a:latin typeface="Calibri"/>
                <a:ea typeface="Calibri"/>
                <a:cs typeface="Calibri"/>
              </a:rPr>
              <a:t>H4D Consult Station-</a:t>
            </a:r>
            <a:br>
              <a:rPr lang="en-GB" sz="2400" dirty="0">
                <a:cs typeface="Calibri Light"/>
              </a:rPr>
            </a:br>
            <a:br>
              <a:rPr lang="en-GB" sz="2400" dirty="0"/>
            </a:br>
            <a:r>
              <a:rPr lang="en-GB" sz="2400" dirty="0">
                <a:latin typeface="Calibri"/>
                <a:cs typeface="Calibri"/>
              </a:rPr>
              <a:t>A telemedicine booth which the public can carry out a range of clinical checks and measurements, and interact with a GP/Physician etc. or researcher via video link, confidentially.</a:t>
            </a:r>
          </a:p>
        </p:txBody>
      </p:sp>
      <p:sp>
        <p:nvSpPr>
          <p:cNvPr id="3" name="Subtitle 2">
            <a:extLst>
              <a:ext uri="{FF2B5EF4-FFF2-40B4-BE49-F238E27FC236}">
                <a16:creationId xmlns:a16="http://schemas.microsoft.com/office/drawing/2014/main" id="{D6C60CFE-5B5C-1B9A-5627-7D16749D3931}"/>
              </a:ext>
            </a:extLst>
          </p:cNvPr>
          <p:cNvSpPr>
            <a:spLocks noGrp="1"/>
          </p:cNvSpPr>
          <p:nvPr>
            <p:ph type="subTitle" idx="1"/>
          </p:nvPr>
        </p:nvSpPr>
        <p:spPr>
          <a:xfrm>
            <a:off x="1124888" y="3833038"/>
            <a:ext cx="4210390" cy="1063256"/>
          </a:xfrm>
        </p:spPr>
        <p:txBody>
          <a:bodyPr>
            <a:normAutofit/>
          </a:bodyPr>
          <a:lstStyle/>
          <a:p>
            <a:endParaRPr lang="en-GB" sz="1800">
              <a:hlinkClick r:id="" action="ppaction://hlinkshowjump?jump=firstslide"/>
            </a:endParaRPr>
          </a:p>
          <a:p>
            <a:r>
              <a:rPr lang="en-GB" sz="1800">
                <a:hlinkClick r:id="" action="ppaction://hlinkshowjump?jump=firstslide"/>
              </a:rPr>
              <a:t>https://www.youtube.com/watch?v=Si__3B9e0gM</a:t>
            </a:r>
            <a:endParaRPr lang="en-GB" sz="1800"/>
          </a:p>
        </p:txBody>
      </p:sp>
      <p:sp>
        <p:nvSpPr>
          <p:cNvPr id="11" name="Freeform: Shape 10">
            <a:extLst>
              <a:ext uri="{FF2B5EF4-FFF2-40B4-BE49-F238E27FC236}">
                <a16:creationId xmlns:a16="http://schemas.microsoft.com/office/drawing/2014/main" id="{0776B1EE-A7D1-46A3-81E9-19E58E41D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8" y="1"/>
            <a:ext cx="7602071" cy="484093"/>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277669A0-397A-53D2-EEA1-66344F88EC6D}"/>
              </a:ext>
            </a:extLst>
          </p:cNvPr>
          <p:cNvPicPr>
            <a:picLocks noChangeAspect="1"/>
          </p:cNvPicPr>
          <p:nvPr/>
        </p:nvPicPr>
        <p:blipFill>
          <a:blip r:embed="rId2"/>
          <a:stretch>
            <a:fillRect/>
          </a:stretch>
        </p:blipFill>
        <p:spPr>
          <a:xfrm>
            <a:off x="6374116" y="2376245"/>
            <a:ext cx="5184212" cy="1671909"/>
          </a:xfrm>
          <a:prstGeom prst="rect">
            <a:avLst/>
          </a:prstGeom>
        </p:spPr>
      </p:pic>
      <p:sp>
        <p:nvSpPr>
          <p:cNvPr id="13" name="Freeform: Shape 12">
            <a:extLst>
              <a:ext uri="{FF2B5EF4-FFF2-40B4-BE49-F238E27FC236}">
                <a16:creationId xmlns:a16="http://schemas.microsoft.com/office/drawing/2014/main" id="{A0A40C28-B748-4B4A-BF04-30E783CE7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04329"/>
            <a:ext cx="10680562" cy="1353672"/>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977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stethoscope&#10;&#10;Description automatically generated">
            <a:extLst>
              <a:ext uri="{FF2B5EF4-FFF2-40B4-BE49-F238E27FC236}">
                <a16:creationId xmlns:a16="http://schemas.microsoft.com/office/drawing/2014/main" id="{AAAA9B94-9C1E-3FCE-A679-168FA2B92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427" y="321734"/>
            <a:ext cx="4352314" cy="2905170"/>
          </a:xfrm>
          <a:prstGeom prst="rect">
            <a:avLst/>
          </a:prstGeom>
        </p:spPr>
      </p:pic>
      <p:pic>
        <p:nvPicPr>
          <p:cNvPr id="2" name="Picture 1" descr="A close up of a logo&#10;&#10;Description automatically generated">
            <a:extLst>
              <a:ext uri="{FF2B5EF4-FFF2-40B4-BE49-F238E27FC236}">
                <a16:creationId xmlns:a16="http://schemas.microsoft.com/office/drawing/2014/main" id="{4017FA17-73F1-D8EB-5A5F-72C6AAAC2379}"/>
              </a:ext>
            </a:extLst>
          </p:cNvPr>
          <p:cNvPicPr>
            <a:picLocks noChangeAspect="1"/>
          </p:cNvPicPr>
          <p:nvPr/>
        </p:nvPicPr>
        <p:blipFill>
          <a:blip r:embed="rId3"/>
          <a:stretch>
            <a:fillRect/>
          </a:stretch>
        </p:blipFill>
        <p:spPr>
          <a:xfrm>
            <a:off x="457201" y="4136310"/>
            <a:ext cx="5426764" cy="1750132"/>
          </a:xfrm>
          <a:prstGeom prst="rect">
            <a:avLst/>
          </a:prstGeom>
        </p:spPr>
      </p:pic>
      <p:sp>
        <p:nvSpPr>
          <p:cNvPr id="17" name="Rectangle 1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sitting in a room&#10;&#10;Description automatically generated">
            <a:extLst>
              <a:ext uri="{FF2B5EF4-FFF2-40B4-BE49-F238E27FC236}">
                <a16:creationId xmlns:a16="http://schemas.microsoft.com/office/drawing/2014/main" id="{C3827170-8914-BFE8-4579-0EE2D3354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342" y="321734"/>
            <a:ext cx="4006148" cy="6069922"/>
          </a:xfrm>
          <a:prstGeom prst="rect">
            <a:avLst/>
          </a:prstGeom>
        </p:spPr>
      </p:pic>
    </p:spTree>
    <p:extLst>
      <p:ext uri="{BB962C8B-B14F-4D97-AF65-F5344CB8AC3E}">
        <p14:creationId xmlns:p14="http://schemas.microsoft.com/office/powerpoint/2010/main" val="2528596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using a microscope&#10;&#10;Description automatically generated">
            <a:extLst>
              <a:ext uri="{FF2B5EF4-FFF2-40B4-BE49-F238E27FC236}">
                <a16:creationId xmlns:a16="http://schemas.microsoft.com/office/drawing/2014/main" id="{FFDE3A7D-5925-2262-AC31-66348A7CD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254" y="321734"/>
            <a:ext cx="4256659" cy="2905170"/>
          </a:xfrm>
          <a:prstGeom prst="rect">
            <a:avLst/>
          </a:prstGeom>
        </p:spPr>
      </p:pic>
      <p:pic>
        <p:nvPicPr>
          <p:cNvPr id="6" name="Picture 5" descr="A close up of a logo&#10;&#10;Description automatically generated">
            <a:extLst>
              <a:ext uri="{FF2B5EF4-FFF2-40B4-BE49-F238E27FC236}">
                <a16:creationId xmlns:a16="http://schemas.microsoft.com/office/drawing/2014/main" id="{1294B140-57C3-99A4-F047-980F9D44616E}"/>
              </a:ext>
            </a:extLst>
          </p:cNvPr>
          <p:cNvPicPr>
            <a:picLocks noChangeAspect="1"/>
          </p:cNvPicPr>
          <p:nvPr/>
        </p:nvPicPr>
        <p:blipFill>
          <a:blip r:embed="rId3"/>
          <a:stretch>
            <a:fillRect/>
          </a:stretch>
        </p:blipFill>
        <p:spPr>
          <a:xfrm>
            <a:off x="457201" y="4136310"/>
            <a:ext cx="5426764" cy="1750132"/>
          </a:xfrm>
          <a:prstGeom prst="rect">
            <a:avLst/>
          </a:prstGeom>
        </p:spPr>
      </p:pic>
      <p:sp>
        <p:nvSpPr>
          <p:cNvPr id="20" name="Rectangle 1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with glasses on his eyes&#10;&#10;Description automatically generated">
            <a:extLst>
              <a:ext uri="{FF2B5EF4-FFF2-40B4-BE49-F238E27FC236}">
                <a16:creationId xmlns:a16="http://schemas.microsoft.com/office/drawing/2014/main" id="{AAB37F6C-11E0-430A-8A8E-1BE611913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034" y="1498029"/>
            <a:ext cx="5426764" cy="3717332"/>
          </a:xfrm>
          <a:prstGeom prst="rect">
            <a:avLst/>
          </a:prstGeom>
        </p:spPr>
      </p:pic>
    </p:spTree>
    <p:extLst>
      <p:ext uri="{BB962C8B-B14F-4D97-AF65-F5344CB8AC3E}">
        <p14:creationId xmlns:p14="http://schemas.microsoft.com/office/powerpoint/2010/main" val="30478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dirty="0"/>
              <a:t>24</a:t>
            </a:r>
            <a:r>
              <a:rPr lang="en-US" baseline="30000" dirty="0"/>
              <a:t>th</a:t>
            </a:r>
            <a:r>
              <a:rPr lang="en-US" dirty="0"/>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7620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A10AB-2069-C5D3-AC50-7615C713A7E7}"/>
              </a:ext>
            </a:extLst>
          </p:cNvPr>
          <p:cNvSpPr/>
          <p:nvPr/>
        </p:nvSpPr>
        <p:spPr>
          <a:xfrm>
            <a:off x="869569" y="2565600"/>
            <a:ext cx="10051676" cy="1036438"/>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lang="en-US" sz="60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Your speed updates !</a:t>
            </a:r>
            <a:endParaRPr lang="en-US" sz="6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8702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a:t>24</a:t>
            </a:r>
            <a:r>
              <a:rPr lang="en-US" baseline="30000"/>
              <a:t>th</a:t>
            </a:r>
            <a:r>
              <a:rPr lang="en-US"/>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en-GB" sz="1400"/>
          </a:p>
        </p:txBody>
      </p:sp>
      <p:pic>
        <p:nvPicPr>
          <p:cNvPr id="7" name="Picture 6" descr="Qr code&#10;&#10;Description automatically generated">
            <a:extLst>
              <a:ext uri="{FF2B5EF4-FFF2-40B4-BE49-F238E27FC236}">
                <a16:creationId xmlns:a16="http://schemas.microsoft.com/office/drawing/2014/main" id="{9D6F4B1D-CB1E-1834-CA61-5BACDF1C2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17" y="0"/>
            <a:ext cx="5383529" cy="6858000"/>
          </a:xfrm>
          <a:prstGeom prst="rect">
            <a:avLst/>
          </a:prstGeom>
        </p:spPr>
      </p:pic>
      <p:sp>
        <p:nvSpPr>
          <p:cNvPr id="2" name="TextBox 1">
            <a:extLst>
              <a:ext uri="{FF2B5EF4-FFF2-40B4-BE49-F238E27FC236}">
                <a16:creationId xmlns:a16="http://schemas.microsoft.com/office/drawing/2014/main" id="{0AE3311A-999A-41F8-95C5-A254974FF46F}"/>
              </a:ext>
            </a:extLst>
          </p:cNvPr>
          <p:cNvSpPr txBox="1"/>
          <p:nvPr/>
        </p:nvSpPr>
        <p:spPr>
          <a:xfrm>
            <a:off x="5733779" y="961054"/>
            <a:ext cx="6341471" cy="5262979"/>
          </a:xfrm>
          <a:prstGeom prst="rect">
            <a:avLst/>
          </a:prstGeom>
          <a:noFill/>
        </p:spPr>
        <p:txBody>
          <a:bodyPr wrap="square" rtlCol="0">
            <a:spAutoFit/>
          </a:bodyPr>
          <a:lstStyle/>
          <a:p>
            <a:r>
              <a:rPr lang="en-GB" sz="3600" b="1" dirty="0">
                <a:solidFill>
                  <a:srgbClr val="EE7B31"/>
                </a:solidFill>
                <a:effectLst>
                  <a:outerShdw blurRad="38100" dist="38100" dir="2700000" algn="tl">
                    <a:srgbClr val="000000">
                      <a:alpha val="43137"/>
                    </a:srgbClr>
                  </a:outerShdw>
                </a:effectLst>
              </a:rPr>
              <a:t>Networking &amp; Light Lunch</a:t>
            </a:r>
          </a:p>
          <a:p>
            <a:endParaRPr lang="en-GB" sz="3600" dirty="0"/>
          </a:p>
          <a:p>
            <a:r>
              <a:rPr lang="en-GB" sz="3600" dirty="0"/>
              <a:t>Join us at the next Community </a:t>
            </a:r>
            <a:r>
              <a:rPr lang="en-GB" sz="3600"/>
              <a:t>Partnership Showcase Event </a:t>
            </a:r>
            <a:r>
              <a:rPr lang="en-GB" sz="3600" dirty="0"/>
              <a:t>on Thursday 16</a:t>
            </a:r>
            <a:r>
              <a:rPr lang="en-GB" sz="3600" baseline="30000" dirty="0"/>
              <a:t>th</a:t>
            </a:r>
            <a:r>
              <a:rPr lang="en-GB" sz="3600" dirty="0"/>
              <a:t> May 2024 at Hereford Football Club</a:t>
            </a:r>
          </a:p>
          <a:p>
            <a:endParaRPr lang="en-GB" sz="3600" dirty="0"/>
          </a:p>
          <a:p>
            <a:r>
              <a:rPr lang="en-GB" sz="2800" b="1" dirty="0">
                <a:solidFill>
                  <a:srgbClr val="EE7B31"/>
                </a:solidFill>
                <a:effectLst>
                  <a:outerShdw blurRad="38100" dist="38100" dir="2700000" algn="tl">
                    <a:srgbClr val="000000">
                      <a:alpha val="43137"/>
                    </a:srgbClr>
                  </a:outerShdw>
                </a:effectLst>
              </a:rPr>
              <a:t>Community Partnership enquiries to:</a:t>
            </a:r>
          </a:p>
          <a:p>
            <a:endParaRPr lang="en-GB" sz="2800" b="1" dirty="0">
              <a:solidFill>
                <a:srgbClr val="EE7B31"/>
              </a:solidFill>
              <a:effectLst>
                <a:outerShdw blurRad="38100" dist="38100" dir="2700000" algn="tl">
                  <a:srgbClr val="000000">
                    <a:alpha val="43137"/>
                  </a:srgbClr>
                </a:outerShdw>
              </a:effectLst>
            </a:endParaRPr>
          </a:p>
          <a:p>
            <a:r>
              <a:rPr lang="en-GB" sz="2800" b="1" dirty="0">
                <a:solidFill>
                  <a:srgbClr val="EE7B31"/>
                </a:solidFill>
                <a:effectLst>
                  <a:outerShdw blurRad="38100" dist="38100" dir="2700000" algn="tl">
                    <a:srgbClr val="000000">
                      <a:alpha val="43137"/>
                    </a:srgbClr>
                  </a:outerShdw>
                </a:effectLst>
              </a:rPr>
              <a:t>sam@healthwatchherefordshire.co.uk</a:t>
            </a:r>
          </a:p>
        </p:txBody>
      </p:sp>
    </p:spTree>
    <p:extLst>
      <p:ext uri="{BB962C8B-B14F-4D97-AF65-F5344CB8AC3E}">
        <p14:creationId xmlns:p14="http://schemas.microsoft.com/office/powerpoint/2010/main" val="3440153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a:t>24</a:t>
            </a:r>
            <a:r>
              <a:rPr lang="en-US" baseline="30000"/>
              <a:t>th</a:t>
            </a:r>
            <a:r>
              <a:rPr lang="en-US"/>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115000"/>
              </a:lnSpc>
              <a:spcAft>
                <a:spcPts val="500"/>
              </a:spcAft>
            </a:pPr>
            <a:endParaRPr lang="en-GB" sz="1800" b="1"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b="1" i="1" dirty="0">
              <a:latin typeface="Calibri" panose="020F0502020204030204" pitchFamily="34" charset="0"/>
              <a:ea typeface="Arial" panose="020B0604020202020204" pitchFamily="34" charset="0"/>
              <a:cs typeface="Times New Roman" panose="02020603050405020304" pitchFamily="18" charset="0"/>
            </a:endParaRPr>
          </a:p>
          <a:p>
            <a:pPr algn="just">
              <a:lnSpc>
                <a:spcPct val="115000"/>
              </a:lnSpc>
              <a:spcAft>
                <a:spcPts val="500"/>
              </a:spcAft>
            </a:pPr>
            <a:endParaRPr lang="en-GB" sz="1800" b="1" i="1" dirty="0">
              <a:effectLst/>
              <a:latin typeface="Calibri" panose="020F0502020204030204" pitchFamily="34" charset="0"/>
              <a:ea typeface="Arial" panose="020B0604020202020204" pitchFamily="34" charset="0"/>
              <a:cs typeface="Times New Roman" panose="02020603050405020304" pitchFamily="18" charset="0"/>
            </a:endParaRPr>
          </a:p>
          <a:p>
            <a:pPr algn="just">
              <a:lnSpc>
                <a:spcPct val="115000"/>
              </a:lnSpc>
              <a:spcAft>
                <a:spcPts val="500"/>
              </a:spcAft>
            </a:pPr>
            <a:endParaRPr lang="en-GB" b="1" i="1" dirty="0">
              <a:latin typeface="Calibri" panose="020F0502020204030204" pitchFamily="34" charset="0"/>
              <a:ea typeface="Arial" panose="020B0604020202020204" pitchFamily="34" charset="0"/>
              <a:cs typeface="Times New Roman" panose="02020603050405020304" pitchFamily="18" charset="0"/>
            </a:endParaRPr>
          </a:p>
          <a:p>
            <a:pPr algn="just">
              <a:lnSpc>
                <a:spcPct val="115000"/>
              </a:lnSpc>
              <a:spcAft>
                <a:spcPts val="500"/>
              </a:spcAft>
            </a:pPr>
            <a:endParaRPr lang="en-GB" sz="1800" b="1" i="1" dirty="0">
              <a:effectLst/>
              <a:latin typeface="Calibri" panose="020F0502020204030204" pitchFamily="34" charset="0"/>
              <a:ea typeface="Arial" panose="020B0604020202020204" pitchFamily="34" charset="0"/>
              <a:cs typeface="Times New Roman" panose="02020603050405020304" pitchFamily="18" charset="0"/>
            </a:endParaRPr>
          </a:p>
          <a:p>
            <a:pPr algn="just">
              <a:lnSpc>
                <a:spcPct val="115000"/>
              </a:lnSpc>
              <a:spcAft>
                <a:spcPts val="500"/>
              </a:spcAft>
            </a:pPr>
            <a:endParaRPr lang="en-GB" sz="1800" b="1"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b="1" i="1"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sz="1800" b="1"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b="1" i="1"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sz="1800" b="1"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b="1" i="1"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sz="1800" b="1"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b="1" i="1"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sz="1800" b="1"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b="1" i="1"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sz="1800" b="1"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endParaRPr lang="en-GB" b="1" i="1"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500"/>
              </a:spcAft>
            </a:pPr>
            <a:r>
              <a:rPr lang="en-GB" sz="1800" b="1" i="1"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rPr>
              <a:t>                          All those that complete the survey will be entered into a draw to win £500 for their group</a:t>
            </a:r>
            <a:r>
              <a:rPr lang="en-GB" sz="1800" b="1" i="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500"/>
              </a:spcAft>
            </a:pPr>
            <a:endParaRPr lang="en-GB" b="1" i="1" dirty="0">
              <a:latin typeface="Calibri" panose="020F0502020204030204" pitchFamily="34" charset="0"/>
              <a:ea typeface="Arial" panose="020B0604020202020204" pitchFamily="34" charset="0"/>
              <a:cs typeface="Times New Roman" panose="02020603050405020304" pitchFamily="18" charset="0"/>
            </a:endParaRPr>
          </a:p>
          <a:p>
            <a:pPr algn="just">
              <a:lnSpc>
                <a:spcPct val="115000"/>
              </a:lnSpc>
              <a:spcAft>
                <a:spcPts val="500"/>
              </a:spcAft>
            </a:pP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36140FE-9477-4D16-B81E-07968DA8C46E}"/>
              </a:ext>
            </a:extLst>
          </p:cNvPr>
          <p:cNvSpPr/>
          <p:nvPr/>
        </p:nvSpPr>
        <p:spPr>
          <a:xfrm>
            <a:off x="226616" y="0"/>
            <a:ext cx="10344249" cy="5425781"/>
          </a:xfrm>
          <a:prstGeom prst="rect">
            <a:avLst/>
          </a:prstGeom>
          <a:noFill/>
        </p:spPr>
        <p:txBody>
          <a:bodyPr wrap="square" lIns="91440" tIns="45720" rIns="91440" bIns="45720">
            <a:spAutoFit/>
          </a:bodyPr>
          <a:lstStyle/>
          <a:p>
            <a:pPr marL="19050" marR="0" lvl="1" indent="0" defTabSz="914400" rtl="0" eaLnBrk="1" fontAlgn="auto" latinLnBrk="0" hangingPunct="1">
              <a:lnSpc>
                <a:spcPct val="107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2024 State </a:t>
            </a:r>
            <a:r>
              <a:rPr lang="en-GB" sz="4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of the Sector Survey…we need your help!</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defTabSz="914400" rtl="0" eaLnBrk="1" fontAlgn="auto" latinLnBrk="0" hangingPunct="1">
              <a:lnSpc>
                <a:spcPct val="107000"/>
              </a:lnSpc>
              <a:spcBef>
                <a:spcPts val="0"/>
              </a:spcBef>
              <a:spcAft>
                <a:spcPts val="0"/>
              </a:spcAft>
              <a:buClrTx/>
              <a:buSzTx/>
              <a:tabLst/>
              <a:defRPr/>
            </a:pPr>
            <a:r>
              <a:rPr lang="en-GB" sz="2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This is a really significant piece of research which will be used as an evidence base to ensure that the sectors story is told and helps demonstrate why the sector need to be properly resources, values and listened to.</a:t>
            </a:r>
          </a:p>
          <a:p>
            <a:pPr marL="19050" marR="0" lvl="1" defTabSz="914400" rtl="0" eaLnBrk="1" fontAlgn="auto" latinLnBrk="0" hangingPunct="1">
              <a:lnSpc>
                <a:spcPct val="107000"/>
              </a:lnSpc>
              <a:spcBef>
                <a:spcPts val="0"/>
              </a:spcBef>
              <a:spcAft>
                <a:spcPts val="0"/>
              </a:spcAft>
              <a:buClrTx/>
              <a:buSzTx/>
              <a:tabLst/>
              <a:defRPr/>
            </a:pPr>
            <a:endParaRPr lang="en-GB" sz="20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FF5427"/>
              </a:solidFill>
              <a:effectLst/>
              <a:uLnTx/>
              <a:uFillTx/>
              <a:latin typeface="Calibri body"/>
              <a:ea typeface="Calibri" panose="020F0502020204030204" pitchFamily="34" charset="0"/>
              <a:cs typeface="Times New Roman" panose="02020603050405020304" pitchFamily="18" charset="0"/>
            </a:endParaRPr>
          </a:p>
          <a:p>
            <a:pPr marL="571500" marR="0" lvl="0" indent="-5715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rPr>
              <a:t>The research has been commissioned by Herefordshire Council in partnership with HVOSS.</a:t>
            </a:r>
          </a:p>
          <a:p>
            <a:pPr marL="571500" marR="0" lvl="0" indent="-5715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n w="6600">
                  <a:solidFill>
                    <a:srgbClr val="ED7D31"/>
                  </a:solidFill>
                  <a:prstDash val="solid"/>
                </a:ln>
                <a:solidFill>
                  <a:srgbClr val="FF5427"/>
                </a:solidFill>
                <a:effectLst>
                  <a:outerShdw dist="38100" dir="2700000" algn="tl" rotWithShape="0">
                    <a:srgbClr val="ED7D31"/>
                  </a:outerShdw>
                </a:effectLst>
                <a:latin typeface="Calibri" panose="020F0502020204030204"/>
              </a:rPr>
              <a:t>The survey closes on </a:t>
            </a:r>
            <a:r>
              <a:rPr lang="en-US" strike="sngStrike" dirty="0">
                <a:ln w="6600">
                  <a:solidFill>
                    <a:srgbClr val="ED7D31"/>
                  </a:solidFill>
                  <a:prstDash val="solid"/>
                </a:ln>
                <a:solidFill>
                  <a:srgbClr val="FF5427"/>
                </a:solidFill>
                <a:effectLst>
                  <a:outerShdw dist="38100" dir="2700000" algn="tl" rotWithShape="0">
                    <a:srgbClr val="ED7D31"/>
                  </a:outerShdw>
                </a:effectLst>
                <a:latin typeface="Calibri" panose="020F0502020204030204"/>
              </a:rPr>
              <a:t>28</a:t>
            </a:r>
            <a:r>
              <a:rPr lang="en-US" strike="sngStrike" baseline="30000" dirty="0">
                <a:ln w="6600">
                  <a:solidFill>
                    <a:srgbClr val="ED7D31"/>
                  </a:solidFill>
                  <a:prstDash val="solid"/>
                </a:ln>
                <a:solidFill>
                  <a:srgbClr val="FF5427"/>
                </a:solidFill>
                <a:effectLst>
                  <a:outerShdw dist="38100" dir="2700000" algn="tl" rotWithShape="0">
                    <a:srgbClr val="ED7D31"/>
                  </a:outerShdw>
                </a:effectLst>
                <a:latin typeface="Calibri" panose="020F0502020204030204"/>
              </a:rPr>
              <a:t>th</a:t>
            </a:r>
            <a:r>
              <a:rPr lang="en-US" strike="sngStrike" dirty="0">
                <a:ln w="6600">
                  <a:solidFill>
                    <a:srgbClr val="ED7D31"/>
                  </a:solidFill>
                  <a:prstDash val="solid"/>
                </a:ln>
                <a:solidFill>
                  <a:srgbClr val="FF5427"/>
                </a:solidFill>
                <a:effectLst>
                  <a:outerShdw dist="38100" dir="2700000" algn="tl" rotWithShape="0">
                    <a:srgbClr val="ED7D31"/>
                  </a:outerShdw>
                </a:effectLst>
                <a:latin typeface="Calibri" panose="020F0502020204030204"/>
              </a:rPr>
              <a:t> February 2024 </a:t>
            </a:r>
            <a:r>
              <a:rPr lang="en-US" sz="3200" dirty="0">
                <a:ln w="6600">
                  <a:solidFill>
                    <a:srgbClr val="ED7D31"/>
                  </a:solidFill>
                  <a:prstDash val="solid"/>
                </a:ln>
                <a:solidFill>
                  <a:srgbClr val="FF5427"/>
                </a:solidFill>
                <a:effectLst>
                  <a:outerShdw dist="38100" dir="2700000" algn="tl" rotWithShape="0">
                    <a:srgbClr val="ED7D31"/>
                  </a:outerShdw>
                </a:effectLst>
                <a:latin typeface="Calibri" panose="020F0502020204030204"/>
              </a:rPr>
              <a:t>DEADLINE EXTENDED 22</a:t>
            </a:r>
            <a:r>
              <a:rPr lang="en-US" sz="3200" baseline="30000" dirty="0">
                <a:ln w="6600">
                  <a:solidFill>
                    <a:srgbClr val="ED7D31"/>
                  </a:solidFill>
                  <a:prstDash val="solid"/>
                </a:ln>
                <a:solidFill>
                  <a:srgbClr val="FF5427"/>
                </a:solidFill>
                <a:effectLst>
                  <a:outerShdw dist="38100" dir="2700000" algn="tl" rotWithShape="0">
                    <a:srgbClr val="ED7D31"/>
                  </a:outerShdw>
                </a:effectLst>
                <a:latin typeface="Calibri" panose="020F0502020204030204"/>
              </a:rPr>
              <a:t>nd</a:t>
            </a:r>
            <a:r>
              <a:rPr lang="en-US" sz="3200" dirty="0">
                <a:ln w="6600">
                  <a:solidFill>
                    <a:srgbClr val="ED7D31"/>
                  </a:solidFill>
                  <a:prstDash val="solid"/>
                </a:ln>
                <a:solidFill>
                  <a:srgbClr val="FF5427"/>
                </a:solidFill>
                <a:effectLst>
                  <a:outerShdw dist="38100" dir="2700000" algn="tl" rotWithShape="0">
                    <a:srgbClr val="ED7D31"/>
                  </a:outerShdw>
                </a:effectLst>
                <a:latin typeface="Calibri" panose="020F0502020204030204"/>
              </a:rPr>
              <a:t> March </a:t>
            </a:r>
          </a:p>
          <a:p>
            <a:pPr marL="571500" marR="0" lvl="0" indent="-5715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600" dirty="0">
              <a:ln w="6600">
                <a:solidFill>
                  <a:srgbClr val="ED7D31"/>
                </a:solidFill>
                <a:prstDash val="solid"/>
              </a:ln>
              <a:solidFill>
                <a:srgbClr val="FF5427"/>
              </a:solidFill>
              <a:effectLst>
                <a:outerShdw dist="38100" dir="2700000" algn="tl" rotWithShape="0">
                  <a:srgbClr val="ED7D31"/>
                </a:outerShdw>
              </a:effectLst>
              <a:latin typeface="Calibri" panose="020F0502020204030204"/>
            </a:endParaRPr>
          </a:p>
          <a:p>
            <a:pPr marL="571500" marR="0" lvl="0" indent="-5715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600" dirty="0">
              <a:ln w="6600">
                <a:solidFill>
                  <a:srgbClr val="ED7D31"/>
                </a:solidFill>
                <a:prstDash val="solid"/>
              </a:ln>
              <a:solidFill>
                <a:srgbClr val="FF5427"/>
              </a:solidFill>
              <a:effectLst>
                <a:outerShdw dist="38100" dir="2700000" algn="tl" rotWithShape="0">
                  <a:srgbClr val="ED7D31"/>
                </a:outerShdw>
              </a:effectLst>
              <a:latin typeface="Calibri" panose="020F0502020204030204"/>
            </a:endParaRPr>
          </a:p>
          <a:p>
            <a:pPr marL="571500" marR="0" lvl="0" indent="-5715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600" b="1" dirty="0">
              <a:ln w="6600">
                <a:solidFill>
                  <a:srgbClr val="ED7D31"/>
                </a:solidFill>
                <a:prstDash val="solid"/>
              </a:ln>
              <a:solidFill>
                <a:srgbClr val="FF5427"/>
              </a:solidFill>
              <a:effectLst>
                <a:outerShdw dist="38100" dir="2700000" algn="tl" rotWithShape="0">
                  <a:srgbClr val="ED7D31"/>
                </a:outerShdw>
              </a:effectLst>
              <a:latin typeface="Calibri" panose="020F0502020204030204"/>
            </a:endParaRPr>
          </a:p>
          <a:p>
            <a:pPr marL="571500" marR="0" lvl="0" indent="-5715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1" i="0" u="none" strike="noStrike" kern="1200" cap="none" spc="0" normalizeH="0" baseline="0" noProof="0" dirty="0">
              <a:ln w="6600">
                <a:solidFill>
                  <a:srgbClr val="ED7D31"/>
                </a:solidFill>
                <a:prstDash val="solid"/>
              </a:ln>
              <a:solidFill>
                <a:srgbClr val="FF5427"/>
              </a:solidFill>
              <a:effectLst>
                <a:outerShdw dist="38100" dir="2700000" algn="tl" rotWithShape="0">
                  <a:srgbClr val="ED7D31"/>
                </a:outerShdw>
              </a:effectLst>
              <a:uLnTx/>
              <a:uFillTx/>
              <a:latin typeface="Calibri" panose="020F0502020204030204"/>
              <a:ea typeface="+mn-ea"/>
              <a:cs typeface="+mn-cs"/>
            </a:endParaRPr>
          </a:p>
        </p:txBody>
      </p:sp>
      <p:pic>
        <p:nvPicPr>
          <p:cNvPr id="2" name="Picture 1" descr="A picture containing text, clipart, leaf, vector graphics&#10;&#10;Description automatically generated">
            <a:extLst>
              <a:ext uri="{FF2B5EF4-FFF2-40B4-BE49-F238E27FC236}">
                <a16:creationId xmlns:a16="http://schemas.microsoft.com/office/drawing/2014/main" id="{2B4DB40A-BF90-F8A4-A8C1-736D633E5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96831">
            <a:off x="10273469" y="435855"/>
            <a:ext cx="1515554" cy="1611437"/>
          </a:xfrm>
          <a:prstGeom prst="rect">
            <a:avLst/>
          </a:prstGeom>
        </p:spPr>
      </p:pic>
      <p:sp>
        <p:nvSpPr>
          <p:cNvPr id="7" name="Rectangle 1">
            <a:extLst>
              <a:ext uri="{FF2B5EF4-FFF2-40B4-BE49-F238E27FC236}">
                <a16:creationId xmlns:a16="http://schemas.microsoft.com/office/drawing/2014/main" id="{36665FA8-8682-8EAA-EA1E-907378BAB672}"/>
              </a:ext>
            </a:extLst>
          </p:cNvPr>
          <p:cNvSpPr>
            <a:spLocks noChangeArrowheads="1"/>
          </p:cNvSpPr>
          <p:nvPr/>
        </p:nvSpPr>
        <p:spPr bwMode="auto">
          <a:xfrm>
            <a:off x="337980" y="4488639"/>
            <a:ext cx="1101582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2" eaLnBrk="0" fontAlgn="base" hangingPunct="0">
              <a:spcBef>
                <a:spcPct val="0"/>
              </a:spcBef>
              <a:spcAft>
                <a:spcPct val="0"/>
              </a:spcAft>
            </a:pPr>
            <a:r>
              <a:rPr kumimoji="0" lang="en-US"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3"/>
              </a:rPr>
              <a:t>https://www.surveymonkey.com/r/State_of_VCSE_Sector_Phase2</a:t>
            </a: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6368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51ABD-1524-1B39-8E47-CA3E6DE6B6D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FA59B3C-B219-7557-2EE0-F4742E0220D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3E1412E-BB54-3B4F-965C-7E264B05FF79}"/>
              </a:ext>
            </a:extLst>
          </p:cNvPr>
          <p:cNvPicPr>
            <a:picLocks noChangeAspect="1"/>
          </p:cNvPicPr>
          <p:nvPr/>
        </p:nvPicPr>
        <p:blipFill>
          <a:blip r:embed="rId2"/>
          <a:stretch>
            <a:fillRect/>
          </a:stretch>
        </p:blipFill>
        <p:spPr>
          <a:xfrm>
            <a:off x="9465" y="0"/>
            <a:ext cx="12182535" cy="6858000"/>
          </a:xfrm>
          <a:prstGeom prst="rect">
            <a:avLst/>
          </a:prstGeom>
        </p:spPr>
      </p:pic>
      <p:sp>
        <p:nvSpPr>
          <p:cNvPr id="5" name="Rectangle 4">
            <a:extLst>
              <a:ext uri="{FF2B5EF4-FFF2-40B4-BE49-F238E27FC236}">
                <a16:creationId xmlns:a16="http://schemas.microsoft.com/office/drawing/2014/main" id="{2407B44B-7216-376D-46FA-9BCA0F38BC8F}"/>
              </a:ext>
            </a:extLst>
          </p:cNvPr>
          <p:cNvSpPr/>
          <p:nvPr/>
        </p:nvSpPr>
        <p:spPr>
          <a:xfrm>
            <a:off x="150417" y="164757"/>
            <a:ext cx="10942125" cy="6331926"/>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body"/>
                <a:ea typeface="Calibri" panose="020F0502020204030204" pitchFamily="34" charset="0"/>
                <a:cs typeface="Times New Roman" panose="02020603050405020304" pitchFamily="18" charset="0"/>
              </a:rPr>
              <a:t>Healthwatch Herefordshire Carers Survey</a:t>
            </a:r>
            <a:endParaRPr lang="en-GB" sz="3600" b="1" dirty="0">
              <a:solidFill>
                <a:srgbClr val="002060"/>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endParaRPr lang="en-GB" sz="32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algn="ctr" defTabSz="914400" rtl="0" eaLnBrk="1" fontAlgn="auto" latinLnBrk="0" hangingPunct="1">
              <a:lnSpc>
                <a:spcPct val="107000"/>
              </a:lnSpc>
              <a:spcBef>
                <a:spcPts val="0"/>
              </a:spcBef>
              <a:spcAft>
                <a:spcPts val="0"/>
              </a:spcAft>
              <a:buClrTx/>
              <a:buSzTx/>
              <a:buFontTx/>
              <a:buNone/>
              <a:tabLst/>
              <a:defRPr/>
            </a:pPr>
            <a:r>
              <a:rPr lang="en-GB" sz="3200" b="1" dirty="0">
                <a:solidFill>
                  <a:schemeClr val="tx2"/>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 We are looking to speak with paid &amp; unpaid carers in Herefordshire**</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3200" b="1"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2400"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We’d like to gather lived experiences of all ages, to identify the impact and challenges caring for someone has.</a:t>
            </a:r>
          </a:p>
          <a:p>
            <a:pPr marL="19050" marR="0" lvl="1" indent="0" defTabSz="914400" rtl="0" eaLnBrk="1" fontAlgn="auto" latinLnBrk="0" hangingPunct="1">
              <a:lnSpc>
                <a:spcPct val="107000"/>
              </a:lnSpc>
              <a:spcBef>
                <a:spcPts val="0"/>
              </a:spcBef>
              <a:spcAft>
                <a:spcPts val="0"/>
              </a:spcAft>
              <a:buClrTx/>
              <a:buSzTx/>
              <a:buFontTx/>
              <a:buNone/>
              <a:tabLst/>
              <a:defRPr/>
            </a:pPr>
            <a:r>
              <a:rPr lang="en-GB" sz="2400"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We strive to identify what is working well and what areas need improvement. </a:t>
            </a:r>
          </a:p>
          <a:p>
            <a:pPr marL="19050" marR="0" lvl="1" indent="0" defTabSz="914400" rtl="0" eaLnBrk="1" fontAlgn="auto" latinLnBrk="0" hangingPunct="1">
              <a:lnSpc>
                <a:spcPct val="107000"/>
              </a:lnSpc>
              <a:spcBef>
                <a:spcPts val="0"/>
              </a:spcBef>
              <a:spcAft>
                <a:spcPts val="0"/>
              </a:spcAft>
              <a:buClrTx/>
              <a:buSzTx/>
              <a:buFontTx/>
              <a:buNone/>
              <a:tabLst/>
              <a:defRPr/>
            </a:pPr>
            <a:r>
              <a:rPr lang="en-GB" sz="2400"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Working with Herefordshire Council, we will ensure that shared experiences help influence the current Carers Strategy Review. </a:t>
            </a:r>
          </a:p>
          <a:p>
            <a:pPr marL="19050" marR="0" lvl="1" indent="0" defTabSz="914400" rtl="0" eaLnBrk="1" fontAlgn="auto" latinLnBrk="0" hangingPunct="1">
              <a:lnSpc>
                <a:spcPct val="107000"/>
              </a:lnSpc>
              <a:spcBef>
                <a:spcPts val="0"/>
              </a:spcBef>
              <a:spcAft>
                <a:spcPts val="0"/>
              </a:spcAft>
              <a:buClrTx/>
              <a:buSzTx/>
              <a:buFontTx/>
              <a:buNone/>
              <a:tabLst/>
              <a:defRPr/>
            </a:pPr>
            <a:endParaRPr lang="en-GB" sz="2400" dirty="0">
              <a:solidFill>
                <a:srgbClr val="EE7B3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2400" dirty="0">
                <a:solidFill>
                  <a:schemeClr val="tx2"/>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Please speak to Sam from Healthwatch who can share the carers survey link with you. </a:t>
            </a:r>
          </a:p>
          <a:p>
            <a:pPr marL="19050" marR="0" lvl="1" indent="0" defTabSz="914400" rtl="0" eaLnBrk="1" fontAlgn="auto" latinLnBrk="0" hangingPunct="1">
              <a:lnSpc>
                <a:spcPct val="107000"/>
              </a:lnSpc>
              <a:spcBef>
                <a:spcPts val="0"/>
              </a:spcBef>
              <a:spcAft>
                <a:spcPts val="0"/>
              </a:spcAft>
              <a:buClrTx/>
              <a:buSzTx/>
              <a:buFontTx/>
              <a:buNone/>
              <a:tabLst/>
              <a:defRPr/>
            </a:pPr>
            <a:r>
              <a:rPr lang="en-GB" sz="2400" dirty="0">
                <a:solidFill>
                  <a:schemeClr val="accent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Sam@healthwatchherefordshire.co.uk</a:t>
            </a:r>
            <a:endParaRPr lang="en-GB" sz="2400" dirty="0">
              <a:solidFill>
                <a:schemeClr val="accent1"/>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a:p>
            <a:pPr marL="19050" marR="0" lvl="1" indent="0" defTabSz="914400" rtl="0" eaLnBrk="1" fontAlgn="auto" latinLnBrk="0" hangingPunct="1">
              <a:lnSpc>
                <a:spcPct val="107000"/>
              </a:lnSpc>
              <a:spcBef>
                <a:spcPts val="0"/>
              </a:spcBef>
              <a:spcAft>
                <a:spcPts val="0"/>
              </a:spcAft>
              <a:buClrTx/>
              <a:buSzTx/>
              <a:buFontTx/>
              <a:buNone/>
              <a:tabLst/>
              <a:defRPr/>
            </a:pPr>
            <a:r>
              <a:rPr lang="en-GB" sz="2400" dirty="0">
                <a:solidFill>
                  <a:schemeClr val="tx2"/>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rPr>
              <a:t>01432 277044</a:t>
            </a:r>
          </a:p>
        </p:txBody>
      </p:sp>
      <p:pic>
        <p:nvPicPr>
          <p:cNvPr id="9" name="Picture 8">
            <a:extLst>
              <a:ext uri="{FF2B5EF4-FFF2-40B4-BE49-F238E27FC236}">
                <a16:creationId xmlns:a16="http://schemas.microsoft.com/office/drawing/2014/main" id="{FD470AB3-2DAC-6FAE-237B-4C76D6AF9113}"/>
              </a:ext>
            </a:extLst>
          </p:cNvPr>
          <p:cNvPicPr>
            <a:picLocks noChangeAspect="1"/>
          </p:cNvPicPr>
          <p:nvPr/>
        </p:nvPicPr>
        <p:blipFill>
          <a:blip r:embed="rId4"/>
          <a:stretch>
            <a:fillRect/>
          </a:stretch>
        </p:blipFill>
        <p:spPr>
          <a:xfrm>
            <a:off x="7801035" y="5819775"/>
            <a:ext cx="4381500" cy="1038225"/>
          </a:xfrm>
          <a:prstGeom prst="rect">
            <a:avLst/>
          </a:prstGeom>
        </p:spPr>
      </p:pic>
    </p:spTree>
    <p:extLst>
      <p:ext uri="{BB962C8B-B14F-4D97-AF65-F5344CB8AC3E}">
        <p14:creationId xmlns:p14="http://schemas.microsoft.com/office/powerpoint/2010/main" val="89481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751985-5A02-4429-B58A-0FDCAD1DC187}"/>
              </a:ext>
            </a:extLst>
          </p:cNvPr>
          <p:cNvSpPr>
            <a:spLocks noGrp="1"/>
          </p:cNvSpPr>
          <p:nvPr>
            <p:ph type="subTitle" idx="1"/>
          </p:nvPr>
        </p:nvSpPr>
        <p:spPr>
          <a:xfrm>
            <a:off x="4616824" y="3602038"/>
            <a:ext cx="6051176" cy="450009"/>
          </a:xfrm>
        </p:spPr>
        <p:txBody>
          <a:bodyPr/>
          <a:lstStyle/>
          <a:p>
            <a:r>
              <a:rPr lang="en-US"/>
              <a:t>24</a:t>
            </a:r>
            <a:r>
              <a:rPr lang="en-US" baseline="30000"/>
              <a:t>th</a:t>
            </a:r>
            <a:r>
              <a:rPr lang="en-US"/>
              <a:t> March 2022</a:t>
            </a:r>
          </a:p>
        </p:txBody>
      </p:sp>
      <p:sp>
        <p:nvSpPr>
          <p:cNvPr id="8" name="Rectangle 7">
            <a:extLst>
              <a:ext uri="{FF2B5EF4-FFF2-40B4-BE49-F238E27FC236}">
                <a16:creationId xmlns:a16="http://schemas.microsoft.com/office/drawing/2014/main" id="{EBC03284-D65C-4BEF-B62F-5BB24EB63167}"/>
              </a:ext>
            </a:extLst>
          </p:cNvPr>
          <p:cNvSpPr/>
          <p:nvPr/>
        </p:nvSpPr>
        <p:spPr>
          <a:xfrm>
            <a:off x="0" y="0"/>
            <a:ext cx="12192000" cy="6858000"/>
          </a:xfrm>
          <a:prstGeom prst="rect">
            <a:avLst/>
          </a:prstGeom>
          <a:solidFill>
            <a:srgbClr val="FFDF57"/>
          </a:solidFill>
          <a:ln>
            <a:solidFill>
              <a:srgbClr val="FFC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1A10AB-2069-C5D3-AC50-7615C713A7E7}"/>
              </a:ext>
            </a:extLst>
          </p:cNvPr>
          <p:cNvSpPr/>
          <p:nvPr/>
        </p:nvSpPr>
        <p:spPr>
          <a:xfrm>
            <a:off x="801836" y="2005031"/>
            <a:ext cx="10051676" cy="1380378"/>
          </a:xfrm>
          <a:prstGeom prst="rect">
            <a:avLst/>
          </a:prstGeom>
          <a:noFill/>
        </p:spPr>
        <p:txBody>
          <a:bodyPr wrap="square" lIns="91440" tIns="45720" rIns="91440" bIns="45720">
            <a:spAutoFit/>
          </a:bodyPr>
          <a:lstStyle/>
          <a:p>
            <a:pPr marL="19050" marR="0" lvl="1" indent="0" algn="ctr"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Samantha Jenkins– </a:t>
            </a:r>
            <a:r>
              <a:rPr kumimoji="0" lang="en-US" sz="4000" b="1" i="0" u="none" strike="noStrike" kern="1200" cap="none" spc="0" normalizeH="0" baseline="0" noProof="0" dirty="0">
                <a:ln>
                  <a:noFill/>
                </a:ln>
                <a:solidFill>
                  <a:srgbClr val="FF5427"/>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rPr>
              <a:t>Healthwatch Herefordshire Living with ADHD in Herefordshire - Report</a:t>
            </a:r>
            <a:endParaRPr lang="en-US" sz="4000" b="1" dirty="0">
              <a:solidFill>
                <a:srgbClr val="FF5427"/>
              </a:solidFill>
              <a:effectLst>
                <a:outerShdw blurRad="38100" dist="38100" dir="2700000" algn="tl">
                  <a:srgbClr val="000000">
                    <a:alpha val="43137"/>
                  </a:srgbClr>
                </a:outerShdw>
              </a:effectLst>
              <a:latin typeface="Calibri body"/>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1A7F6E6-ADAB-1236-BBE5-2CA0636407BC}"/>
              </a:ext>
            </a:extLst>
          </p:cNvPr>
          <p:cNvPicPr>
            <a:picLocks noChangeAspect="1"/>
          </p:cNvPicPr>
          <p:nvPr/>
        </p:nvPicPr>
        <p:blipFill>
          <a:blip r:embed="rId2"/>
          <a:stretch>
            <a:fillRect/>
          </a:stretch>
        </p:blipFill>
        <p:spPr>
          <a:xfrm>
            <a:off x="7030812" y="5390440"/>
            <a:ext cx="4381500" cy="1038225"/>
          </a:xfrm>
          <a:prstGeom prst="rect">
            <a:avLst/>
          </a:prstGeom>
        </p:spPr>
      </p:pic>
    </p:spTree>
    <p:extLst>
      <p:ext uri="{BB962C8B-B14F-4D97-AF65-F5344CB8AC3E}">
        <p14:creationId xmlns:p14="http://schemas.microsoft.com/office/powerpoint/2010/main" val="3566406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91709" y="1037388"/>
            <a:ext cx="10998300" cy="4392000"/>
          </a:xfrm>
        </p:spPr>
        <p:txBody>
          <a:bodyPr/>
          <a:lstStyle/>
          <a:p>
            <a:pPr marL="285750" indent="-285750">
              <a:lnSpc>
                <a:spcPct val="150000"/>
              </a:lnSpc>
              <a:buFont typeface="Courier New" panose="02070309020205020404" pitchFamily="49" charset="0"/>
              <a:buChar char="o"/>
            </a:pPr>
            <a:r>
              <a:rPr lang="en-US" sz="2400" b="1" i="0" dirty="0">
                <a:solidFill>
                  <a:srgbClr val="00133F"/>
                </a:solidFill>
                <a:effectLst/>
                <a:latin typeface="Poppins" panose="00000500000000000000" pitchFamily="2" charset="0"/>
              </a:rPr>
              <a:t>ADHD is a disorder that is defined through analysis of behaviour. People with ADHD show a persistent pattern of inattention and/or hyperactivity-impulsivity that interferes with day-to-day functioning and/or development</a:t>
            </a:r>
            <a:endParaRPr lang="en-GB" sz="2800" dirty="0"/>
          </a:p>
          <a:p>
            <a:endParaRPr lang="en-GB" sz="2400" dirty="0"/>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p:txBody>
      </p:sp>
      <p:sp>
        <p:nvSpPr>
          <p:cNvPr id="17" name="Footer Placeholder 16"/>
          <p:cNvSpPr>
            <a:spLocks noGrp="1"/>
          </p:cNvSpPr>
          <p:nvPr>
            <p:ph type="ftr" sz="quarter" idx="11"/>
          </p:nvPr>
        </p:nvSpPr>
        <p:spPr/>
        <p:txBody>
          <a:bodyPr/>
          <a:lstStyle/>
          <a:p>
            <a:r>
              <a:rPr lang="en-GB" dirty="0">
                <a:solidFill>
                  <a:prstClr val="white"/>
                </a:solidFill>
              </a:rPr>
              <a:t>Living with ADHD in Herefordshire</a:t>
            </a:r>
          </a:p>
        </p:txBody>
      </p:sp>
      <p:sp>
        <p:nvSpPr>
          <p:cNvPr id="16" name="Slide Number Placeholder 15"/>
          <p:cNvSpPr>
            <a:spLocks noGrp="1"/>
          </p:cNvSpPr>
          <p:nvPr>
            <p:ph type="sldNum" sz="quarter" idx="12"/>
          </p:nvPr>
        </p:nvSpPr>
        <p:spPr/>
        <p:txBody>
          <a:bodyPr/>
          <a:lstStyle/>
          <a:p>
            <a:fld id="{9295DF58-4118-4551-8C61-1A7ED177FA2D}" type="slidenum">
              <a:rPr lang="en-GB">
                <a:solidFill>
                  <a:prstClr val="white"/>
                </a:solidFill>
                <a:latin typeface="Poppins"/>
              </a:rPr>
              <a:pPr/>
              <a:t>7</a:t>
            </a:fld>
            <a:endParaRPr lang="en-GB" dirty="0">
              <a:solidFill>
                <a:prstClr val="white"/>
              </a:solidFill>
              <a:latin typeface="Poppins"/>
            </a:endParaRPr>
          </a:p>
        </p:txBody>
      </p:sp>
      <p:sp>
        <p:nvSpPr>
          <p:cNvPr id="7" name="Title 6"/>
          <p:cNvSpPr>
            <a:spLocks noGrp="1"/>
          </p:cNvSpPr>
          <p:nvPr>
            <p:ph type="title"/>
          </p:nvPr>
        </p:nvSpPr>
        <p:spPr>
          <a:xfrm>
            <a:off x="562605" y="177218"/>
            <a:ext cx="8208000" cy="468000"/>
          </a:xfrm>
        </p:spPr>
        <p:txBody>
          <a:bodyPr/>
          <a:lstStyle/>
          <a:p>
            <a:r>
              <a:rPr lang="en-GB" dirty="0">
                <a:latin typeface="+mj-lt"/>
              </a:rPr>
              <a:t>What is ADHD ?</a:t>
            </a:r>
          </a:p>
        </p:txBody>
      </p:sp>
      <p:pic>
        <p:nvPicPr>
          <p:cNvPr id="6" name="Picture 5" descr="ADHD and ADD: Information, Statistics, Research">
            <a:extLst>
              <a:ext uri="{FF2B5EF4-FFF2-40B4-BE49-F238E27FC236}">
                <a16:creationId xmlns:a16="http://schemas.microsoft.com/office/drawing/2014/main" id="{178C6C4E-0BE0-8D4B-552C-FFEC36FB11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89809" y="5002429"/>
            <a:ext cx="1800200" cy="10950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91709" y="1037388"/>
            <a:ext cx="10998300" cy="4392000"/>
          </a:xfrm>
        </p:spPr>
        <p:txBody>
          <a:bodyPr/>
          <a:lstStyle/>
          <a:p>
            <a:pPr marL="285750" indent="-285750">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We wanted to hear from people living with ADHD to understand the </a:t>
            </a:r>
            <a:r>
              <a:rPr lang="en-GB" sz="2000" b="1" dirty="0">
                <a:latin typeface="Poppins Light" panose="00000400000000000000" pitchFamily="2" charset="0"/>
                <a:cs typeface="Poppins Light" panose="00000400000000000000" pitchFamily="2" charset="0"/>
              </a:rPr>
              <a:t>impact</a:t>
            </a:r>
            <a:r>
              <a:rPr lang="en-GB" sz="2000" dirty="0">
                <a:latin typeface="Poppins Light" panose="00000400000000000000" pitchFamily="2" charset="0"/>
                <a:cs typeface="Poppins Light" panose="00000400000000000000" pitchFamily="2" charset="0"/>
              </a:rPr>
              <a:t> of living with the condition, current experiences of services and support available in Herefordshire. </a:t>
            </a:r>
          </a:p>
          <a:p>
            <a:pPr marL="285750" indent="-285750">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Why? We have received an increase in feedback to Healthwatch about long waits for diagnosis and support both locally and nationally. </a:t>
            </a:r>
          </a:p>
          <a:p>
            <a:pPr marL="285750" indent="-285750">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During September - December 2023 we spoke with </a:t>
            </a:r>
            <a:r>
              <a:rPr lang="en-GB" sz="2000" b="1" dirty="0">
                <a:latin typeface="Poppins Light" panose="00000400000000000000" pitchFamily="2" charset="0"/>
                <a:cs typeface="Poppins Light" panose="00000400000000000000" pitchFamily="2" charset="0"/>
              </a:rPr>
              <a:t>18</a:t>
            </a:r>
            <a:r>
              <a:rPr lang="en-GB" sz="2000" dirty="0">
                <a:latin typeface="Poppins Light" panose="00000400000000000000" pitchFamily="2" charset="0"/>
                <a:cs typeface="Poppins Light" panose="00000400000000000000" pitchFamily="2" charset="0"/>
              </a:rPr>
              <a:t> individuals about their journey so far and the wider impacts ADHD has had for them and their families. </a:t>
            </a:r>
          </a:p>
          <a:p>
            <a:pPr marL="285750" indent="-285750">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These were detailed semi structured interviews lasting between 45 minutes to 2 hours in an environment of their choosing.  This was a listening project. </a:t>
            </a:r>
          </a:p>
          <a:p>
            <a:pPr marL="285750" indent="-285750">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We looked for themes in the feedback to develop the findings in this report. </a:t>
            </a:r>
          </a:p>
          <a:p>
            <a:endParaRPr lang="en-GB" sz="2400" dirty="0"/>
          </a:p>
          <a:p>
            <a:endParaRPr lang="en-GB" sz="2400" dirty="0"/>
          </a:p>
          <a:p>
            <a:endParaRPr lang="en-GB" sz="2400" dirty="0">
              <a:latin typeface="Century Gothic" panose="020B0502020202020204" pitchFamily="34" charset="0"/>
            </a:endParaRPr>
          </a:p>
          <a:p>
            <a:endParaRPr lang="en-GB" sz="2400" dirty="0">
              <a:latin typeface="Century Gothic" panose="020B0502020202020204" pitchFamily="34" charset="0"/>
            </a:endParaRPr>
          </a:p>
          <a:p>
            <a:endParaRPr lang="en-GB" sz="2400" dirty="0">
              <a:latin typeface="Century Gothic" panose="020B0502020202020204" pitchFamily="34" charset="0"/>
            </a:endParaRPr>
          </a:p>
        </p:txBody>
      </p:sp>
      <p:sp>
        <p:nvSpPr>
          <p:cNvPr id="17" name="Footer Placeholder 16"/>
          <p:cNvSpPr>
            <a:spLocks noGrp="1"/>
          </p:cNvSpPr>
          <p:nvPr>
            <p:ph type="ftr" sz="quarter" idx="11"/>
          </p:nvPr>
        </p:nvSpPr>
        <p:spPr/>
        <p:txBody>
          <a:bodyPr/>
          <a:lstStyle/>
          <a:p>
            <a:r>
              <a:rPr lang="en-GB" dirty="0">
                <a:solidFill>
                  <a:prstClr val="white"/>
                </a:solidFill>
              </a:rPr>
              <a:t>Living with ADHD in Herefordshire</a:t>
            </a:r>
          </a:p>
        </p:txBody>
      </p:sp>
      <p:sp>
        <p:nvSpPr>
          <p:cNvPr id="16" name="Slide Number Placeholder 15"/>
          <p:cNvSpPr>
            <a:spLocks noGrp="1"/>
          </p:cNvSpPr>
          <p:nvPr>
            <p:ph type="sldNum" sz="quarter" idx="12"/>
          </p:nvPr>
        </p:nvSpPr>
        <p:spPr/>
        <p:txBody>
          <a:bodyPr/>
          <a:lstStyle/>
          <a:p>
            <a:fld id="{9295DF58-4118-4551-8C61-1A7ED177FA2D}" type="slidenum">
              <a:rPr lang="en-GB">
                <a:solidFill>
                  <a:prstClr val="white"/>
                </a:solidFill>
                <a:latin typeface="Poppins"/>
              </a:rPr>
              <a:pPr/>
              <a:t>8</a:t>
            </a:fld>
            <a:endParaRPr lang="en-GB" dirty="0">
              <a:solidFill>
                <a:prstClr val="white"/>
              </a:solidFill>
              <a:latin typeface="Poppins"/>
            </a:endParaRPr>
          </a:p>
        </p:txBody>
      </p:sp>
      <p:sp>
        <p:nvSpPr>
          <p:cNvPr id="7" name="Title 6"/>
          <p:cNvSpPr>
            <a:spLocks noGrp="1"/>
          </p:cNvSpPr>
          <p:nvPr>
            <p:ph type="title"/>
          </p:nvPr>
        </p:nvSpPr>
        <p:spPr>
          <a:xfrm>
            <a:off x="562605" y="177218"/>
            <a:ext cx="8208000" cy="468000"/>
          </a:xfrm>
        </p:spPr>
        <p:txBody>
          <a:bodyPr/>
          <a:lstStyle/>
          <a:p>
            <a:r>
              <a:rPr lang="en-GB" dirty="0">
                <a:latin typeface="+mj-lt"/>
              </a:rPr>
              <a:t>Background &amp; Objectives</a:t>
            </a:r>
          </a:p>
        </p:txBody>
      </p:sp>
      <p:pic>
        <p:nvPicPr>
          <p:cNvPr id="6" name="Picture 5" descr="ADHD and ADD: Information, Statistics, Research">
            <a:extLst>
              <a:ext uri="{FF2B5EF4-FFF2-40B4-BE49-F238E27FC236}">
                <a16:creationId xmlns:a16="http://schemas.microsoft.com/office/drawing/2014/main" id="{178C6C4E-0BE0-8D4B-552C-FFEC36FB11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89809" y="5002429"/>
            <a:ext cx="1800200" cy="1095079"/>
          </a:xfrm>
          <a:prstGeom prst="rect">
            <a:avLst/>
          </a:prstGeom>
          <a:noFill/>
          <a:ln>
            <a:noFill/>
          </a:ln>
        </p:spPr>
      </p:pic>
    </p:spTree>
    <p:extLst>
      <p:ext uri="{BB962C8B-B14F-4D97-AF65-F5344CB8AC3E}">
        <p14:creationId xmlns:p14="http://schemas.microsoft.com/office/powerpoint/2010/main" val="3165435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23" y="318646"/>
            <a:ext cx="4736142" cy="468000"/>
          </a:xfrm>
        </p:spPr>
        <p:txBody>
          <a:bodyPr/>
          <a:lstStyle/>
          <a:p>
            <a:r>
              <a:rPr lang="en-GB" sz="2400" dirty="0">
                <a:latin typeface="+mj-lt"/>
              </a:rPr>
              <a:t>What did we want to achieve?</a:t>
            </a:r>
          </a:p>
        </p:txBody>
      </p:sp>
      <p:sp>
        <p:nvSpPr>
          <p:cNvPr id="3" name="Content Placeholder 2"/>
          <p:cNvSpPr>
            <a:spLocks noGrp="1"/>
          </p:cNvSpPr>
          <p:nvPr>
            <p:ph idx="1"/>
          </p:nvPr>
        </p:nvSpPr>
        <p:spPr>
          <a:xfrm>
            <a:off x="3777107" y="1034856"/>
            <a:ext cx="8021769" cy="4788288"/>
          </a:xfrm>
        </p:spPr>
        <p:txBody>
          <a:bodyPr/>
          <a:lstStyle/>
          <a:p>
            <a:pPr lvl="1">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Increase understanding locally of the impact of living with ADHD.</a:t>
            </a:r>
          </a:p>
          <a:p>
            <a:pPr lvl="1">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Identify ideas &amp; suggestions to improve education, training and awareness through the sharing of the lived experience and accurate information.</a:t>
            </a:r>
          </a:p>
          <a:p>
            <a:pPr lvl="1">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Provide recommendations to support advocacy for ADHD, promoting the needs &amp; rights of individuals to share with educators, employers and policy makers to encourage implementation of support and adjustments. </a:t>
            </a:r>
          </a:p>
          <a:p>
            <a:pPr lvl="1">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Explore the potential to build community support networks through the sharing of experiences &amp; insights of those living with ADHD and their families. </a:t>
            </a:r>
          </a:p>
          <a:p>
            <a:pPr lvl="1">
              <a:buFont typeface="Courier New" panose="02070309020205020404" pitchFamily="49" charset="0"/>
              <a:buChar char="o"/>
            </a:pPr>
            <a:r>
              <a:rPr lang="en-GB" sz="2000" dirty="0">
                <a:latin typeface="Poppins Light" panose="00000400000000000000" pitchFamily="2" charset="0"/>
                <a:cs typeface="Poppins Light" panose="00000400000000000000" pitchFamily="2" charset="0"/>
              </a:rPr>
              <a:t>Provide insight to the NHS and Healthwatch England about what could be addressed when considering future models of support for ADHD. </a:t>
            </a:r>
          </a:p>
          <a:p>
            <a:pPr lvl="1"/>
            <a:endParaRPr lang="en-GB" sz="2800"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GB" dirty="0">
                <a:solidFill>
                  <a:prstClr val="white"/>
                </a:solidFill>
              </a:rPr>
              <a:t>Living with ADHD in Herefordshire</a:t>
            </a:r>
          </a:p>
        </p:txBody>
      </p:sp>
      <p:sp>
        <p:nvSpPr>
          <p:cNvPr id="5" name="Slide Number Placeholder 4"/>
          <p:cNvSpPr>
            <a:spLocks noGrp="1"/>
          </p:cNvSpPr>
          <p:nvPr>
            <p:ph type="sldNum" sz="quarter" idx="12"/>
          </p:nvPr>
        </p:nvSpPr>
        <p:spPr/>
        <p:txBody>
          <a:bodyPr/>
          <a:lstStyle/>
          <a:p>
            <a:fld id="{9295DF58-4118-4551-8C61-1A7ED177FA2D}" type="slidenum">
              <a:rPr lang="en-GB">
                <a:solidFill>
                  <a:prstClr val="white"/>
                </a:solidFill>
                <a:latin typeface="Poppins"/>
              </a:rPr>
              <a:pPr/>
              <a:t>9</a:t>
            </a:fld>
            <a:endParaRPr lang="en-GB" dirty="0">
              <a:solidFill>
                <a:prstClr val="white"/>
              </a:solidFill>
              <a:latin typeface="Poppins"/>
            </a:endParaRPr>
          </a:p>
        </p:txBody>
      </p:sp>
      <p:pic>
        <p:nvPicPr>
          <p:cNvPr id="8" name="Picture Placeholder 7" descr="iStock-1225016964_Cropped.jpg"/>
          <p:cNvPicPr>
            <a:picLocks noGrp="1" noChangeAspect="1"/>
          </p:cNvPicPr>
          <p:nvPr>
            <p:ph type="pic" sz="quarter" idx="14"/>
          </p:nvPr>
        </p:nvPicPr>
        <p:blipFill>
          <a:blip r:embed="rId2" cstate="print"/>
          <a:srcRect l="6" r="6"/>
          <a:stretch>
            <a:fillRect/>
          </a:stretch>
        </p:blipFill>
        <p:spPr>
          <a:xfrm>
            <a:off x="691985" y="1256091"/>
            <a:ext cx="2767064" cy="3249691"/>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CC All Colour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vern Wye Blue Slate 2020">
  <a:themeElements>
    <a:clrScheme name="Severn Wye 2020">
      <a:dk1>
        <a:srgbClr val="2D2926"/>
      </a:dk1>
      <a:lt1>
        <a:sysClr val="window" lastClr="FFFFFF"/>
      </a:lt1>
      <a:dk2>
        <a:srgbClr val="445159"/>
      </a:dk2>
      <a:lt2>
        <a:srgbClr val="F0F0F0"/>
      </a:lt2>
      <a:accent1>
        <a:srgbClr val="29AAE2"/>
      </a:accent1>
      <a:accent2>
        <a:srgbClr val="F4B739"/>
      </a:accent2>
      <a:accent3>
        <a:srgbClr val="C6195A"/>
      </a:accent3>
      <a:accent4>
        <a:srgbClr val="8DC640"/>
      </a:accent4>
      <a:accent5>
        <a:srgbClr val="EC6535"/>
      </a:accent5>
      <a:accent6>
        <a:srgbClr val="3C5954"/>
      </a:accent6>
      <a:hlink>
        <a:srgbClr val="29AAE2"/>
      </a:hlink>
      <a:folHlink>
        <a:srgbClr val="29AAE2"/>
      </a:folHlink>
    </a:clrScheme>
    <a:fontScheme name="Severn Wye Inhouse">
      <a:majorFont>
        <a:latin typeface="Aria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2000" dirty="0" smtClean="0"/>
        </a:defPPr>
      </a:lstStyle>
    </a:txDef>
  </a:objectDefaults>
  <a:extraClrSchemeLst/>
  <a:extLst>
    <a:ext uri="{05A4C25C-085E-4340-85A3-A5531E510DB2}">
      <thm15:themeFamily xmlns:thm15="http://schemas.microsoft.com/office/thememl/2012/main" name="Powerpoint 2020 Template" id="{3F32FEB7-9DD7-6942-B7F1-8E19430E38B1}" vid="{35E10CD1-85AD-1A49-9337-8A450D19817F}"/>
    </a:ext>
  </a:extLst>
</a:theme>
</file>

<file path=ppt/theme/theme4.xml><?xml version="1.0" encoding="utf-8"?>
<a:theme xmlns:a="http://schemas.openxmlformats.org/drawingml/2006/main" name="Severn Wye White-Blue 2020">
  <a:themeElements>
    <a:clrScheme name="Severn Wye 2020">
      <a:dk1>
        <a:srgbClr val="2D2926"/>
      </a:dk1>
      <a:lt1>
        <a:sysClr val="window" lastClr="FFFFFF"/>
      </a:lt1>
      <a:dk2>
        <a:srgbClr val="445159"/>
      </a:dk2>
      <a:lt2>
        <a:srgbClr val="F0F0F0"/>
      </a:lt2>
      <a:accent1>
        <a:srgbClr val="29AAE2"/>
      </a:accent1>
      <a:accent2>
        <a:srgbClr val="F4B739"/>
      </a:accent2>
      <a:accent3>
        <a:srgbClr val="C6195A"/>
      </a:accent3>
      <a:accent4>
        <a:srgbClr val="8DC640"/>
      </a:accent4>
      <a:accent5>
        <a:srgbClr val="EC6535"/>
      </a:accent5>
      <a:accent6>
        <a:srgbClr val="3C5954"/>
      </a:accent6>
      <a:hlink>
        <a:srgbClr val="29AAE2"/>
      </a:hlink>
      <a:folHlink>
        <a:srgbClr val="29AA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2000" dirty="0" smtClean="0"/>
        </a:defPPr>
      </a:lstStyle>
    </a:txDef>
  </a:objectDefaults>
  <a:extraClrSchemeLst/>
  <a:extLst>
    <a:ext uri="{05A4C25C-085E-4340-85A3-A5531E510DB2}">
      <thm15:themeFamily xmlns:thm15="http://schemas.microsoft.com/office/thememl/2012/main" name="Powerpoint 2020 Template" id="{3F32FEB7-9DD7-6942-B7F1-8E19430E38B1}" vid="{352DB8A2-4DD4-B949-AC15-A94570EC2F0A}"/>
    </a:ext>
  </a:extLst>
</a:theme>
</file>

<file path=ppt/theme/theme5.xml><?xml version="1.0" encoding="utf-8"?>
<a:theme xmlns:a="http://schemas.openxmlformats.org/drawingml/2006/main" name="6_Office Theme">
  <a:themeElements>
    <a:clrScheme name="Herefordshire Council 2018">
      <a:dk1>
        <a:srgbClr val="282E2B"/>
      </a:dk1>
      <a:lt1>
        <a:srgbClr val="FFFFFF"/>
      </a:lt1>
      <a:dk2>
        <a:srgbClr val="FFC937"/>
      </a:dk2>
      <a:lt2>
        <a:srgbClr val="FFFFFF"/>
      </a:lt2>
      <a:accent1>
        <a:srgbClr val="FFC937"/>
      </a:accent1>
      <a:accent2>
        <a:srgbClr val="FFFFFF"/>
      </a:accent2>
      <a:accent3>
        <a:srgbClr val="A7216D"/>
      </a:accent3>
      <a:accent4>
        <a:srgbClr val="F16A37"/>
      </a:accent4>
      <a:accent5>
        <a:srgbClr val="282E2B"/>
      </a:accent5>
      <a:accent6>
        <a:srgbClr val="EC2048"/>
      </a:accent6>
      <a:hlink>
        <a:srgbClr val="0099CB"/>
      </a:hlink>
      <a:folHlink>
        <a:srgbClr val="F16A3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widescreen template" id="{309E2F68-04EF-48DD-8D87-E5C86D0B1C5F}" vid="{E7228724-AF4F-4576-9ED6-65C7A9E23CA1}"/>
    </a:ext>
  </a:extLst>
</a:theme>
</file>

<file path=ppt/theme/theme6.xml><?xml version="1.0" encoding="utf-8"?>
<a:theme xmlns:a="http://schemas.openxmlformats.org/drawingml/2006/main" name="Healthwatch Theme 2021">
  <a:themeElements>
    <a:clrScheme name="Healthwatch">
      <a:dk1>
        <a:srgbClr val="004C6B"/>
      </a:dk1>
      <a:lt1>
        <a:sysClr val="window" lastClr="FFFFFF"/>
      </a:lt1>
      <a:dk2>
        <a:srgbClr val="BFBFBF"/>
      </a:dk2>
      <a:lt2>
        <a:srgbClr val="FFFFFF"/>
      </a:lt2>
      <a:accent1>
        <a:srgbClr val="E73E97"/>
      </a:accent1>
      <a:accent2>
        <a:srgbClr val="84BD00"/>
      </a:accent2>
      <a:accent3>
        <a:srgbClr val="F9B93E"/>
      </a:accent3>
      <a:accent4>
        <a:srgbClr val="00B38C"/>
      </a:accent4>
      <a:accent5>
        <a:srgbClr val="7FCBEB"/>
      </a:accent5>
      <a:accent6>
        <a:srgbClr val="FFFFFF"/>
      </a:accent6>
      <a:hlink>
        <a:srgbClr val="A81563"/>
      </a:hlink>
      <a:folHlink>
        <a:srgbClr val="A81563"/>
      </a:folHlink>
    </a:clrScheme>
    <a:fontScheme name="Healthwatch">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1805</Words>
  <Application>Microsoft Office PowerPoint</Application>
  <PresentationFormat>Widescreen</PresentationFormat>
  <Paragraphs>241</Paragraphs>
  <Slides>36</Slides>
  <Notes>0</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36</vt:i4>
      </vt:variant>
    </vt:vector>
  </HeadingPairs>
  <TitlesOfParts>
    <vt:vector size="56" baseType="lpstr">
      <vt:lpstr>Abril Fatface</vt:lpstr>
      <vt:lpstr>Arial</vt:lpstr>
      <vt:lpstr>Calibri</vt:lpstr>
      <vt:lpstr>Calibri body</vt:lpstr>
      <vt:lpstr>Calibri Light</vt:lpstr>
      <vt:lpstr>Century Gothic</vt:lpstr>
      <vt:lpstr>Courier New</vt:lpstr>
      <vt:lpstr>Open Sans</vt:lpstr>
      <vt:lpstr>Poppins</vt:lpstr>
      <vt:lpstr>Poppins Light</vt:lpstr>
      <vt:lpstr>Roboto</vt:lpstr>
      <vt:lpstr>System Font Regular</vt:lpstr>
      <vt:lpstr>Times</vt:lpstr>
      <vt:lpstr>Office Theme</vt:lpstr>
      <vt:lpstr>WCC All Colours</vt:lpstr>
      <vt:lpstr>Severn Wye Blue Slate 2020</vt:lpstr>
      <vt:lpstr>Severn Wye White-Blue 2020</vt:lpstr>
      <vt:lpstr>6_Office Theme</vt:lpstr>
      <vt:lpstr>Healthwatch Theme 2021</vt:lpstr>
      <vt:lpstr>1_Office Theme</vt:lpstr>
      <vt:lpstr>PowerPoint Presentation</vt:lpstr>
      <vt:lpstr>PowerPoint Presentation</vt:lpstr>
      <vt:lpstr>PowerPoint Presentation</vt:lpstr>
      <vt:lpstr>PowerPoint Presentation</vt:lpstr>
      <vt:lpstr>PowerPoint Presentation</vt:lpstr>
      <vt:lpstr>PowerPoint Presentation</vt:lpstr>
      <vt:lpstr>What is ADHD ?</vt:lpstr>
      <vt:lpstr>Background &amp; Objectives</vt:lpstr>
      <vt:lpstr>What did we want to achieve?</vt:lpstr>
      <vt:lpstr>What we heard</vt:lpstr>
      <vt:lpstr>PowerPoint Presentation</vt:lpstr>
      <vt:lpstr>Report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consultation</vt:lpstr>
      <vt:lpstr>H4D Consult Station-  A telemedicine booth which the public can carry out a range of clinical checks and measurements, and interact with a GP/Physician etc. or researcher via video link, confidentially.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christine price</dc:creator>
  <cp:lastModifiedBy>Samantha Jenkins, Healthwatch Herefordshire</cp:lastModifiedBy>
  <cp:revision>2</cp:revision>
  <cp:lastPrinted>2022-11-22T14:07:53Z</cp:lastPrinted>
  <dcterms:created xsi:type="dcterms:W3CDTF">2022-03-22T18:23:21Z</dcterms:created>
  <dcterms:modified xsi:type="dcterms:W3CDTF">2024-03-19T16:09:18Z</dcterms:modified>
</cp:coreProperties>
</file>