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 id="2147483726" r:id="rId3"/>
    <p:sldMasterId id="2147483737" r:id="rId4"/>
    <p:sldMasterId id="2147483822" r:id="rId5"/>
    <p:sldMasterId id="2147483828" r:id="rId6"/>
    <p:sldMasterId id="2147483841" r:id="rId7"/>
    <p:sldMasterId id="2147483854" r:id="rId8"/>
    <p:sldMasterId id="2147483867" r:id="rId9"/>
    <p:sldMasterId id="2147483883" r:id="rId10"/>
    <p:sldMasterId id="2147483895" r:id="rId11"/>
    <p:sldMasterId id="2147483907" r:id="rId12"/>
    <p:sldMasterId id="2147483919" r:id="rId13"/>
  </p:sldMasterIdLst>
  <p:notesMasterIdLst>
    <p:notesMasterId r:id="rId81"/>
  </p:notesMasterIdLst>
  <p:sldIdLst>
    <p:sldId id="256" r:id="rId14"/>
    <p:sldId id="2145726396" r:id="rId15"/>
    <p:sldId id="2145726437" r:id="rId16"/>
    <p:sldId id="2145726436" r:id="rId17"/>
    <p:sldId id="260" r:id="rId18"/>
    <p:sldId id="396" r:id="rId19"/>
    <p:sldId id="405" r:id="rId20"/>
    <p:sldId id="406" r:id="rId21"/>
    <p:sldId id="414" r:id="rId22"/>
    <p:sldId id="402" r:id="rId23"/>
    <p:sldId id="263" r:id="rId24"/>
    <p:sldId id="2145726464" r:id="rId25"/>
    <p:sldId id="415" r:id="rId26"/>
    <p:sldId id="2145726465" r:id="rId27"/>
    <p:sldId id="412" r:id="rId28"/>
    <p:sldId id="2145726438" r:id="rId29"/>
    <p:sldId id="2145726441" r:id="rId30"/>
    <p:sldId id="2145726457" r:id="rId31"/>
    <p:sldId id="2145726458" r:id="rId32"/>
    <p:sldId id="2145726442" r:id="rId33"/>
    <p:sldId id="2145726443" r:id="rId34"/>
    <p:sldId id="2145726462" r:id="rId35"/>
    <p:sldId id="2145726463" r:id="rId36"/>
    <p:sldId id="284" r:id="rId37"/>
    <p:sldId id="285" r:id="rId38"/>
    <p:sldId id="282" r:id="rId39"/>
    <p:sldId id="286" r:id="rId40"/>
    <p:sldId id="287" r:id="rId41"/>
    <p:sldId id="274" r:id="rId42"/>
    <p:sldId id="2145726444" r:id="rId43"/>
    <p:sldId id="2145726456" r:id="rId44"/>
    <p:sldId id="2145726445" r:id="rId45"/>
    <p:sldId id="2145726459" r:id="rId46"/>
    <p:sldId id="2145726460" r:id="rId47"/>
    <p:sldId id="2145726446" r:id="rId48"/>
    <p:sldId id="1394" r:id="rId49"/>
    <p:sldId id="1667" r:id="rId50"/>
    <p:sldId id="1668" r:id="rId51"/>
    <p:sldId id="2145726447" r:id="rId52"/>
    <p:sldId id="2145726448" r:id="rId53"/>
    <p:sldId id="2145726461" r:id="rId54"/>
    <p:sldId id="2145726449" r:id="rId55"/>
    <p:sldId id="2145726453" r:id="rId56"/>
    <p:sldId id="257" r:id="rId57"/>
    <p:sldId id="258" r:id="rId58"/>
    <p:sldId id="259" r:id="rId59"/>
    <p:sldId id="2145726454" r:id="rId60"/>
    <p:sldId id="261" r:id="rId61"/>
    <p:sldId id="262" r:id="rId62"/>
    <p:sldId id="2145726455" r:id="rId63"/>
    <p:sldId id="264" r:id="rId64"/>
    <p:sldId id="265" r:id="rId65"/>
    <p:sldId id="2145726450" r:id="rId66"/>
    <p:sldId id="2145726451" r:id="rId67"/>
    <p:sldId id="2145726452" r:id="rId68"/>
    <p:sldId id="2145726439" r:id="rId69"/>
    <p:sldId id="1498" r:id="rId70"/>
    <p:sldId id="1496" r:id="rId71"/>
    <p:sldId id="1495" r:id="rId72"/>
    <p:sldId id="1497" r:id="rId73"/>
    <p:sldId id="1417" r:id="rId74"/>
    <p:sldId id="1490" r:id="rId75"/>
    <p:sldId id="1411" r:id="rId76"/>
    <p:sldId id="1499" r:id="rId77"/>
    <p:sldId id="2145726440" r:id="rId78"/>
    <p:sldId id="2145726402" r:id="rId79"/>
    <p:sldId id="2145726341" r:id="rId80"/>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9121D5-9BC1-41BD-8148-A0AE76120C50}">
          <p14:sldIdLst>
            <p14:sldId id="256"/>
            <p14:sldId id="2145726396"/>
            <p14:sldId id="2145726437"/>
            <p14:sldId id="2145726436"/>
            <p14:sldId id="260"/>
            <p14:sldId id="396"/>
            <p14:sldId id="405"/>
            <p14:sldId id="406"/>
            <p14:sldId id="414"/>
            <p14:sldId id="402"/>
            <p14:sldId id="263"/>
            <p14:sldId id="2145726464"/>
            <p14:sldId id="415"/>
            <p14:sldId id="2145726465"/>
            <p14:sldId id="412"/>
            <p14:sldId id="2145726438"/>
            <p14:sldId id="2145726441"/>
            <p14:sldId id="2145726457"/>
            <p14:sldId id="2145726458"/>
            <p14:sldId id="2145726442"/>
            <p14:sldId id="2145726443"/>
            <p14:sldId id="2145726462"/>
            <p14:sldId id="2145726463"/>
            <p14:sldId id="284"/>
            <p14:sldId id="285"/>
            <p14:sldId id="282"/>
            <p14:sldId id="286"/>
            <p14:sldId id="287"/>
            <p14:sldId id="274"/>
            <p14:sldId id="2145726444"/>
            <p14:sldId id="2145726456"/>
            <p14:sldId id="2145726445"/>
            <p14:sldId id="2145726459"/>
            <p14:sldId id="2145726460"/>
            <p14:sldId id="2145726446"/>
          </p14:sldIdLst>
        </p14:section>
        <p14:section name="Introduction" id="{E13A10E1-EC64-42E9-84C0-B22E759FC8D5}">
          <p14:sldIdLst>
            <p14:sldId id="1394"/>
          </p14:sldIdLst>
        </p14:section>
        <p14:section name="1. Who we are &amp; what we do" id="{5625BB8C-FE60-4E1B-B671-227CCF019028}">
          <p14:sldIdLst>
            <p14:sldId id="1667"/>
          </p14:sldIdLst>
        </p14:section>
        <p14:section name="2. Sample activities" id="{135D3985-1806-40A3-BFA4-54FB7C2E9362}">
          <p14:sldIdLst/>
        </p14:section>
        <p14:section name="3. How we can support you" id="{CB5A1069-75C5-4B7D-9F4D-7C308E34D85A}">
          <p14:sldIdLst>
            <p14:sldId id="1668"/>
            <p14:sldId id="2145726447"/>
            <p14:sldId id="2145726448"/>
            <p14:sldId id="2145726461"/>
            <p14:sldId id="2145726449"/>
            <p14:sldId id="2145726453"/>
            <p14:sldId id="257"/>
            <p14:sldId id="258"/>
            <p14:sldId id="259"/>
            <p14:sldId id="2145726454"/>
            <p14:sldId id="261"/>
            <p14:sldId id="262"/>
            <p14:sldId id="2145726455"/>
            <p14:sldId id="264"/>
            <p14:sldId id="265"/>
            <p14:sldId id="2145726450"/>
            <p14:sldId id="2145726451"/>
            <p14:sldId id="2145726452"/>
            <p14:sldId id="2145726439"/>
            <p14:sldId id="1498"/>
            <p14:sldId id="1496"/>
            <p14:sldId id="1495"/>
            <p14:sldId id="1497"/>
            <p14:sldId id="1417"/>
            <p14:sldId id="1490"/>
            <p14:sldId id="1411"/>
            <p14:sldId id="1499"/>
            <p14:sldId id="2145726440"/>
            <p14:sldId id="2145726402"/>
            <p14:sldId id="214572634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427"/>
    <a:srgbClr val="0099CB"/>
    <a:srgbClr val="EE7B31"/>
    <a:srgbClr val="CC6600"/>
    <a:srgbClr val="2F5597"/>
    <a:srgbClr val="FFDF57"/>
    <a:srgbClr val="FFC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F31EFD-FBFF-1F40-46E1-6DF476C30F02}" v="46" dt="2024-05-23T09:50:30.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89" autoAdjust="0"/>
  </p:normalViewPr>
  <p:slideViewPr>
    <p:cSldViewPr snapToGrid="0">
      <p:cViewPr>
        <p:scale>
          <a:sx n="62" d="100"/>
          <a:sy n="62" d="100"/>
        </p:scale>
        <p:origin x="1402" y="605"/>
      </p:cViewPr>
      <p:guideLst/>
    </p:cSldViewPr>
  </p:slideViewPr>
  <p:outlineViewPr>
    <p:cViewPr>
      <p:scale>
        <a:sx n="33" d="100"/>
        <a:sy n="33" d="100"/>
      </p:scale>
      <p:origin x="0" y="-803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theme" Target="theme/theme1.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microsoft.com/office/2015/10/relationships/revisionInfo" Target="revisionInfo.xml"/><Relationship Id="rId61" Type="http://schemas.openxmlformats.org/officeDocument/2006/relationships/slide" Target="slides/slide48.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e Thompson, Healthwatch Herefordshire" userId="028539ed-70a1-4bf9-948d-044a9d74b09c" providerId="ADAL" clId="{EE09053A-AAED-429F-9C90-188881907EAB}"/>
    <pc:docChg chg="undo custSel addSld delSld modSld modSection">
      <pc:chgData name="Simone Thompson, Healthwatch Herefordshire" userId="028539ed-70a1-4bf9-948d-044a9d74b09c" providerId="ADAL" clId="{EE09053A-AAED-429F-9C90-188881907EAB}" dt="2024-05-16T06:13:39.381" v="110"/>
      <pc:docMkLst>
        <pc:docMk/>
      </pc:docMkLst>
      <pc:sldChg chg="addSp delSp mod">
        <pc:chgData name="Simone Thompson, Healthwatch Herefordshire" userId="028539ed-70a1-4bf9-948d-044a9d74b09c" providerId="ADAL" clId="{EE09053A-AAED-429F-9C90-188881907EAB}" dt="2024-05-16T04:58:05.724" v="101" actId="478"/>
        <pc:sldMkLst>
          <pc:docMk/>
          <pc:sldMk cId="969490929" sldId="260"/>
        </pc:sldMkLst>
        <pc:spChg chg="add del">
          <ac:chgData name="Simone Thompson, Healthwatch Herefordshire" userId="028539ed-70a1-4bf9-948d-044a9d74b09c" providerId="ADAL" clId="{EE09053A-AAED-429F-9C90-188881907EAB}" dt="2024-05-16T04:58:05.724" v="101" actId="478"/>
          <ac:spMkLst>
            <pc:docMk/>
            <pc:sldMk cId="969490929" sldId="260"/>
            <ac:spMk id="3" creationId="{32D562E1-CE8E-97AE-3286-5B8115FFBE22}"/>
          </ac:spMkLst>
        </pc:spChg>
      </pc:sldChg>
      <pc:sldChg chg="modSp mod modAnim">
        <pc:chgData name="Simone Thompson, Healthwatch Herefordshire" userId="028539ed-70a1-4bf9-948d-044a9d74b09c" providerId="ADAL" clId="{EE09053A-AAED-429F-9C90-188881907EAB}" dt="2024-05-16T06:06:42.680" v="108"/>
        <pc:sldMkLst>
          <pc:docMk/>
          <pc:sldMk cId="530305506" sldId="263"/>
        </pc:sldMkLst>
        <pc:spChg chg="mod">
          <ac:chgData name="Simone Thompson, Healthwatch Herefordshire" userId="028539ed-70a1-4bf9-948d-044a9d74b09c" providerId="ADAL" clId="{EE09053A-AAED-429F-9C90-188881907EAB}" dt="2024-05-16T04:57:14.884" v="94" actId="2711"/>
          <ac:spMkLst>
            <pc:docMk/>
            <pc:sldMk cId="530305506" sldId="263"/>
            <ac:spMk id="2" creationId="{CDA8F613-4904-3956-5731-D532875ABBD3}"/>
          </ac:spMkLst>
        </pc:spChg>
      </pc:sldChg>
      <pc:sldChg chg="modSp add del mod">
        <pc:chgData name="Simone Thompson, Healthwatch Herefordshire" userId="028539ed-70a1-4bf9-948d-044a9d74b09c" providerId="ADAL" clId="{EE09053A-AAED-429F-9C90-188881907EAB}" dt="2024-05-16T04:46:09.890" v="92" actId="14100"/>
        <pc:sldMkLst>
          <pc:docMk/>
          <pc:sldMk cId="2301847233" sldId="274"/>
        </pc:sldMkLst>
        <pc:grpChg chg="mod">
          <ac:chgData name="Simone Thompson, Healthwatch Herefordshire" userId="028539ed-70a1-4bf9-948d-044a9d74b09c" providerId="ADAL" clId="{EE09053A-AAED-429F-9C90-188881907EAB}" dt="2024-05-16T04:46:09.890" v="92" actId="14100"/>
          <ac:grpSpMkLst>
            <pc:docMk/>
            <pc:sldMk cId="2301847233" sldId="274"/>
            <ac:grpSpMk id="2" creationId="{B23BCAE6-6A20-8228-F04E-9C34494D381E}"/>
          </ac:grpSpMkLst>
        </pc:grpChg>
      </pc:sldChg>
      <pc:sldChg chg="modSp add del mod">
        <pc:chgData name="Simone Thompson, Healthwatch Herefordshire" userId="028539ed-70a1-4bf9-948d-044a9d74b09c" providerId="ADAL" clId="{EE09053A-AAED-429F-9C90-188881907EAB}" dt="2024-05-16T04:45:25.180" v="83" actId="14100"/>
        <pc:sldMkLst>
          <pc:docMk/>
          <pc:sldMk cId="362621225" sldId="282"/>
        </pc:sldMkLst>
        <pc:grpChg chg="mod">
          <ac:chgData name="Simone Thompson, Healthwatch Herefordshire" userId="028539ed-70a1-4bf9-948d-044a9d74b09c" providerId="ADAL" clId="{EE09053A-AAED-429F-9C90-188881907EAB}" dt="2024-05-16T04:45:25.180" v="83" actId="14100"/>
          <ac:grpSpMkLst>
            <pc:docMk/>
            <pc:sldMk cId="362621225" sldId="282"/>
            <ac:grpSpMk id="6" creationId="{EF715ECD-7D99-311D-1E7F-5604FE4BEB23}"/>
          </ac:grpSpMkLst>
        </pc:grpChg>
      </pc:sldChg>
      <pc:sldChg chg="modSp add del mod">
        <pc:chgData name="Simone Thompson, Healthwatch Herefordshire" userId="028539ed-70a1-4bf9-948d-044a9d74b09c" providerId="ADAL" clId="{EE09053A-AAED-429F-9C90-188881907EAB}" dt="2024-05-16T04:44:42.356" v="76" actId="14100"/>
        <pc:sldMkLst>
          <pc:docMk/>
          <pc:sldMk cId="1422075771" sldId="284"/>
        </pc:sldMkLst>
        <pc:grpChg chg="mod">
          <ac:chgData name="Simone Thompson, Healthwatch Herefordshire" userId="028539ed-70a1-4bf9-948d-044a9d74b09c" providerId="ADAL" clId="{EE09053A-AAED-429F-9C90-188881907EAB}" dt="2024-05-16T04:44:42.356" v="76" actId="14100"/>
          <ac:grpSpMkLst>
            <pc:docMk/>
            <pc:sldMk cId="1422075771" sldId="284"/>
            <ac:grpSpMk id="6" creationId="{99045820-82D6-E195-C706-739E2F01F1E7}"/>
          </ac:grpSpMkLst>
        </pc:grpChg>
      </pc:sldChg>
      <pc:sldChg chg="modSp add del mod">
        <pc:chgData name="Simone Thompson, Healthwatch Herefordshire" userId="028539ed-70a1-4bf9-948d-044a9d74b09c" providerId="ADAL" clId="{EE09053A-AAED-429F-9C90-188881907EAB}" dt="2024-05-16T04:45:12.700" v="80" actId="14100"/>
        <pc:sldMkLst>
          <pc:docMk/>
          <pc:sldMk cId="642754595" sldId="285"/>
        </pc:sldMkLst>
        <pc:grpChg chg="mod">
          <ac:chgData name="Simone Thompson, Healthwatch Herefordshire" userId="028539ed-70a1-4bf9-948d-044a9d74b09c" providerId="ADAL" clId="{EE09053A-AAED-429F-9C90-188881907EAB}" dt="2024-05-16T04:45:12.700" v="80" actId="14100"/>
          <ac:grpSpMkLst>
            <pc:docMk/>
            <pc:sldMk cId="642754595" sldId="285"/>
            <ac:grpSpMk id="2" creationId="{9D05F265-C385-E289-9228-006CAD627064}"/>
          </ac:grpSpMkLst>
        </pc:grpChg>
      </pc:sldChg>
      <pc:sldChg chg="modSp add del mod">
        <pc:chgData name="Simone Thompson, Healthwatch Herefordshire" userId="028539ed-70a1-4bf9-948d-044a9d74b09c" providerId="ADAL" clId="{EE09053A-AAED-429F-9C90-188881907EAB}" dt="2024-05-16T04:45:38.145" v="86" actId="14100"/>
        <pc:sldMkLst>
          <pc:docMk/>
          <pc:sldMk cId="203538627" sldId="286"/>
        </pc:sldMkLst>
        <pc:grpChg chg="mod">
          <ac:chgData name="Simone Thompson, Healthwatch Herefordshire" userId="028539ed-70a1-4bf9-948d-044a9d74b09c" providerId="ADAL" clId="{EE09053A-AAED-429F-9C90-188881907EAB}" dt="2024-05-16T04:45:38.145" v="86" actId="14100"/>
          <ac:grpSpMkLst>
            <pc:docMk/>
            <pc:sldMk cId="203538627" sldId="286"/>
            <ac:grpSpMk id="2" creationId="{EDFB311A-4E07-D128-EEB6-D76430BEDE63}"/>
          </ac:grpSpMkLst>
        </pc:grpChg>
      </pc:sldChg>
      <pc:sldChg chg="modSp add del mod">
        <pc:chgData name="Simone Thompson, Healthwatch Herefordshire" userId="028539ed-70a1-4bf9-948d-044a9d74b09c" providerId="ADAL" clId="{EE09053A-AAED-429F-9C90-188881907EAB}" dt="2024-05-16T04:45:54.482" v="89" actId="14100"/>
        <pc:sldMkLst>
          <pc:docMk/>
          <pc:sldMk cId="4136897618" sldId="287"/>
        </pc:sldMkLst>
        <pc:grpChg chg="mod">
          <ac:chgData name="Simone Thompson, Healthwatch Herefordshire" userId="028539ed-70a1-4bf9-948d-044a9d74b09c" providerId="ADAL" clId="{EE09053A-AAED-429F-9C90-188881907EAB}" dt="2024-05-16T04:45:54.482" v="89" actId="14100"/>
          <ac:grpSpMkLst>
            <pc:docMk/>
            <pc:sldMk cId="4136897618" sldId="287"/>
            <ac:grpSpMk id="5" creationId="{DD959D55-F71E-1A13-B014-623E5CD5D16F}"/>
          </ac:grpSpMkLst>
        </pc:grpChg>
      </pc:sldChg>
      <pc:sldChg chg="del">
        <pc:chgData name="Simone Thompson, Healthwatch Herefordshire" userId="028539ed-70a1-4bf9-948d-044a9d74b09c" providerId="ADAL" clId="{EE09053A-AAED-429F-9C90-188881907EAB}" dt="2024-05-16T04:56:28.733" v="93" actId="47"/>
        <pc:sldMkLst>
          <pc:docMk/>
          <pc:sldMk cId="4024135301" sldId="404"/>
        </pc:sldMkLst>
      </pc:sldChg>
      <pc:sldChg chg="modSp mod">
        <pc:chgData name="Simone Thompson, Healthwatch Herefordshire" userId="028539ed-70a1-4bf9-948d-044a9d74b09c" providerId="ADAL" clId="{EE09053A-AAED-429F-9C90-188881907EAB}" dt="2024-05-16T04:58:04.653" v="100" actId="6549"/>
        <pc:sldMkLst>
          <pc:docMk/>
          <pc:sldMk cId="3013551418" sldId="405"/>
        </pc:sldMkLst>
        <pc:spChg chg="mod">
          <ac:chgData name="Simone Thompson, Healthwatch Herefordshire" userId="028539ed-70a1-4bf9-948d-044a9d74b09c" providerId="ADAL" clId="{EE09053A-AAED-429F-9C90-188881907EAB}" dt="2024-05-16T04:58:04.653" v="100" actId="6549"/>
          <ac:spMkLst>
            <pc:docMk/>
            <pc:sldMk cId="3013551418" sldId="405"/>
            <ac:spMk id="2" creationId="{782AC50B-1098-408C-A67F-CD9B4590E5FF}"/>
          </ac:spMkLst>
        </pc:spChg>
      </pc:sldChg>
      <pc:sldChg chg="modSp mod">
        <pc:chgData name="Simone Thompson, Healthwatch Herefordshire" userId="028539ed-70a1-4bf9-948d-044a9d74b09c" providerId="ADAL" clId="{EE09053A-AAED-429F-9C90-188881907EAB}" dt="2024-05-16T04:57:41.635" v="97" actId="1076"/>
        <pc:sldMkLst>
          <pc:docMk/>
          <pc:sldMk cId="3315312400" sldId="412"/>
        </pc:sldMkLst>
        <pc:picChg chg="mod">
          <ac:chgData name="Simone Thompson, Healthwatch Herefordshire" userId="028539ed-70a1-4bf9-948d-044a9d74b09c" providerId="ADAL" clId="{EE09053A-AAED-429F-9C90-188881907EAB}" dt="2024-05-16T04:57:41.635" v="97" actId="1076"/>
          <ac:picMkLst>
            <pc:docMk/>
            <pc:sldMk cId="3315312400" sldId="412"/>
            <ac:picMk id="4" creationId="{00BF04F6-CB7F-47C5-1867-BA1EF83F7261}"/>
          </ac:picMkLst>
        </pc:picChg>
      </pc:sldChg>
      <pc:sldChg chg="modSp mod modAnim">
        <pc:chgData name="Simone Thompson, Healthwatch Herefordshire" userId="028539ed-70a1-4bf9-948d-044a9d74b09c" providerId="ADAL" clId="{EE09053A-AAED-429F-9C90-188881907EAB}" dt="2024-05-16T06:13:39.381" v="110"/>
        <pc:sldMkLst>
          <pc:docMk/>
          <pc:sldMk cId="3928791772" sldId="415"/>
        </pc:sldMkLst>
        <pc:spChg chg="mod">
          <ac:chgData name="Simone Thompson, Healthwatch Herefordshire" userId="028539ed-70a1-4bf9-948d-044a9d74b09c" providerId="ADAL" clId="{EE09053A-AAED-429F-9C90-188881907EAB}" dt="2024-05-16T04:57:28.380" v="95" actId="2711"/>
          <ac:spMkLst>
            <pc:docMk/>
            <pc:sldMk cId="3928791772" sldId="415"/>
            <ac:spMk id="2" creationId="{CDA8F613-4904-3956-5731-D532875ABBD3}"/>
          </ac:spMkLst>
        </pc:spChg>
      </pc:sldChg>
      <pc:sldChg chg="modSp mod">
        <pc:chgData name="Simone Thompson, Healthwatch Herefordshire" userId="028539ed-70a1-4bf9-948d-044a9d74b09c" providerId="ADAL" clId="{EE09053A-AAED-429F-9C90-188881907EAB}" dt="2024-05-15T13:29:56.237" v="4" actId="20577"/>
        <pc:sldMkLst>
          <pc:docMk/>
          <pc:sldMk cId="2504869597" sldId="2145726441"/>
        </pc:sldMkLst>
        <pc:spChg chg="mod">
          <ac:chgData name="Simone Thompson, Healthwatch Herefordshire" userId="028539ed-70a1-4bf9-948d-044a9d74b09c" providerId="ADAL" clId="{EE09053A-AAED-429F-9C90-188881907EAB}" dt="2024-05-15T13:29:56.237" v="4" actId="20577"/>
          <ac:spMkLst>
            <pc:docMk/>
            <pc:sldMk cId="2504869597" sldId="2145726441"/>
            <ac:spMk id="5" creationId="{036140FE-9477-4D16-B81E-07968DA8C46E}"/>
          </ac:spMkLst>
        </pc:spChg>
      </pc:sldChg>
      <pc:sldChg chg="modSp mod">
        <pc:chgData name="Simone Thompson, Healthwatch Herefordshire" userId="028539ed-70a1-4bf9-948d-044a9d74b09c" providerId="ADAL" clId="{EE09053A-AAED-429F-9C90-188881907EAB}" dt="2024-05-15T13:33:10.274" v="35" actId="20577"/>
        <pc:sldMkLst>
          <pc:docMk/>
          <pc:sldMk cId="2625227038" sldId="2145726448"/>
        </pc:sldMkLst>
        <pc:spChg chg="mod">
          <ac:chgData name="Simone Thompson, Healthwatch Herefordshire" userId="028539ed-70a1-4bf9-948d-044a9d74b09c" providerId="ADAL" clId="{EE09053A-AAED-429F-9C90-188881907EAB}" dt="2024-05-15T13:33:10.274" v="35" actId="20577"/>
          <ac:spMkLst>
            <pc:docMk/>
            <pc:sldMk cId="2625227038" sldId="2145726448"/>
            <ac:spMk id="5" creationId="{036140FE-9477-4D16-B81E-07968DA8C46E}"/>
          </ac:spMkLst>
        </pc:spChg>
      </pc:sldChg>
      <pc:sldChg chg="modSp mod">
        <pc:chgData name="Simone Thompson, Healthwatch Herefordshire" userId="028539ed-70a1-4bf9-948d-044a9d74b09c" providerId="ADAL" clId="{EE09053A-AAED-429F-9C90-188881907EAB}" dt="2024-05-16T04:59:46.157" v="103" actId="113"/>
        <pc:sldMkLst>
          <pc:docMk/>
          <pc:sldMk cId="2898209442" sldId="2145726458"/>
        </pc:sldMkLst>
        <pc:spChg chg="mod">
          <ac:chgData name="Simone Thompson, Healthwatch Herefordshire" userId="028539ed-70a1-4bf9-948d-044a9d74b09c" providerId="ADAL" clId="{EE09053A-AAED-429F-9C90-188881907EAB}" dt="2024-05-16T04:59:46.157" v="103" actId="113"/>
          <ac:spMkLst>
            <pc:docMk/>
            <pc:sldMk cId="2898209442" sldId="2145726458"/>
            <ac:spMk id="14" creationId="{F92855D3-5062-E019-C57E-556DDFC15BDD}"/>
          </ac:spMkLst>
        </pc:spChg>
      </pc:sldChg>
      <pc:sldChg chg="add del setBg">
        <pc:chgData name="Simone Thompson, Healthwatch Herefordshire" userId="028539ed-70a1-4bf9-948d-044a9d74b09c" providerId="ADAL" clId="{EE09053A-AAED-429F-9C90-188881907EAB}" dt="2024-05-16T04:44:09.885" v="70"/>
        <pc:sldMkLst>
          <pc:docMk/>
          <pc:sldMk cId="4204699931" sldId="2145726462"/>
        </pc:sldMkLst>
      </pc:sldChg>
      <pc:sldChg chg="modSp add del mod">
        <pc:chgData name="Simone Thompson, Healthwatch Herefordshire" userId="028539ed-70a1-4bf9-948d-044a9d74b09c" providerId="ADAL" clId="{EE09053A-AAED-429F-9C90-188881907EAB}" dt="2024-05-16T04:43:46.979" v="69" actId="47"/>
        <pc:sldMkLst>
          <pc:docMk/>
          <pc:sldMk cId="4232596898" sldId="2145726462"/>
        </pc:sldMkLst>
        <pc:grpChg chg="mod">
          <ac:chgData name="Simone Thompson, Healthwatch Herefordshire" userId="028539ed-70a1-4bf9-948d-044a9d74b09c" providerId="ADAL" clId="{EE09053A-AAED-429F-9C90-188881907EAB}" dt="2024-05-16T04:41:11.276" v="66" actId="14100"/>
          <ac:grpSpMkLst>
            <pc:docMk/>
            <pc:sldMk cId="4232596898" sldId="2145726462"/>
            <ac:grpSpMk id="5" creationId="{6A1B5AEE-FFBB-F2BC-B8D7-C4AC3DEAD55F}"/>
          </ac:grpSpMkLst>
        </pc:grpChg>
      </pc:sldChg>
      <pc:sldChg chg="modSp add del mod">
        <pc:chgData name="Simone Thompson, Healthwatch Herefordshire" userId="028539ed-70a1-4bf9-948d-044a9d74b09c" providerId="ADAL" clId="{EE09053A-AAED-429F-9C90-188881907EAB}" dt="2024-05-16T04:44:26.084" v="73" actId="14100"/>
        <pc:sldMkLst>
          <pc:docMk/>
          <pc:sldMk cId="4232596898" sldId="2145726463"/>
        </pc:sldMkLst>
        <pc:grpChg chg="mod">
          <ac:chgData name="Simone Thompson, Healthwatch Herefordshire" userId="028539ed-70a1-4bf9-948d-044a9d74b09c" providerId="ADAL" clId="{EE09053A-AAED-429F-9C90-188881907EAB}" dt="2024-05-16T04:44:26.084" v="73" actId="14100"/>
          <ac:grpSpMkLst>
            <pc:docMk/>
            <pc:sldMk cId="4232596898" sldId="2145726463"/>
            <ac:grpSpMk id="5" creationId="{6A1B5AEE-FFBB-F2BC-B8D7-C4AC3DEAD55F}"/>
          </ac:grpSpMkLst>
        </pc:grpChg>
      </pc:sldChg>
    </pc:docChg>
  </pc:docChgLst>
  <pc:docChgLst>
    <pc:chgData name="Samantha Jenkins, Healthwatch Herefordshire" userId="76f0df7c-d415-4992-9cdd-758d4a1afc23" providerId="ADAL" clId="{6E958C67-6FFD-4A7F-A84A-D217ABCF30C1}"/>
    <pc:docChg chg="undo custSel addSld delSld modSld sldOrd delMainMaster">
      <pc:chgData name="Samantha Jenkins, Healthwatch Herefordshire" userId="76f0df7c-d415-4992-9cdd-758d4a1afc23" providerId="ADAL" clId="{6E958C67-6FFD-4A7F-A84A-D217ABCF30C1}" dt="2024-05-15T12:46:29.663" v="1532" actId="14100"/>
      <pc:docMkLst>
        <pc:docMk/>
      </pc:docMkLst>
      <pc:sldChg chg="delSp modSp mod">
        <pc:chgData name="Samantha Jenkins, Healthwatch Herefordshire" userId="76f0df7c-d415-4992-9cdd-758d4a1afc23" providerId="ADAL" clId="{6E958C67-6FFD-4A7F-A84A-D217ABCF30C1}" dt="2024-05-13T16:39:22.011" v="1157" actId="20577"/>
        <pc:sldMkLst>
          <pc:docMk/>
          <pc:sldMk cId="1865513725" sldId="256"/>
        </pc:sldMkLst>
        <pc:spChg chg="mod">
          <ac:chgData name="Samantha Jenkins, Healthwatch Herefordshire" userId="76f0df7c-d415-4992-9cdd-758d4a1afc23" providerId="ADAL" clId="{6E958C67-6FFD-4A7F-A84A-D217ABCF30C1}" dt="2024-05-13T16:39:22.011" v="1157" actId="20577"/>
          <ac:spMkLst>
            <pc:docMk/>
            <pc:sldMk cId="1865513725" sldId="256"/>
            <ac:spMk id="2" creationId="{9640BCA8-017A-5B86-85D6-9AD1E0F2FEA8}"/>
          </ac:spMkLst>
        </pc:spChg>
        <pc:spChg chg="mod">
          <ac:chgData name="Samantha Jenkins, Healthwatch Herefordshire" userId="76f0df7c-d415-4992-9cdd-758d4a1afc23" providerId="ADAL" clId="{6E958C67-6FFD-4A7F-A84A-D217ABCF30C1}" dt="2024-05-13T15:08:06.128" v="340" actId="1076"/>
          <ac:spMkLst>
            <pc:docMk/>
            <pc:sldMk cId="1865513725" sldId="256"/>
            <ac:spMk id="8" creationId="{EBC03284-D65C-4BEF-B62F-5BB24EB63167}"/>
          </ac:spMkLst>
        </pc:spChg>
        <pc:spChg chg="del mod">
          <ac:chgData name="Samantha Jenkins, Healthwatch Herefordshire" userId="76f0df7c-d415-4992-9cdd-758d4a1afc23" providerId="ADAL" clId="{6E958C67-6FFD-4A7F-A84A-D217ABCF30C1}" dt="2024-05-13T15:10:21.180" v="495" actId="21"/>
          <ac:spMkLst>
            <pc:docMk/>
            <pc:sldMk cId="1865513725" sldId="256"/>
            <ac:spMk id="11" creationId="{EF8F2A90-6DB0-4B1E-85DD-D9EBB5DA13F7}"/>
          </ac:spMkLst>
        </pc:spChg>
        <pc:picChg chg="mod">
          <ac:chgData name="Samantha Jenkins, Healthwatch Herefordshire" userId="76f0df7c-d415-4992-9cdd-758d4a1afc23" providerId="ADAL" clId="{6E958C67-6FFD-4A7F-A84A-D217ABCF30C1}" dt="2024-05-13T15:10:36.911" v="498" actId="1076"/>
          <ac:picMkLst>
            <pc:docMk/>
            <pc:sldMk cId="1865513725" sldId="256"/>
            <ac:picMk id="10" creationId="{D78E88C9-98F0-4C72-8FE8-E79AEAB20398}"/>
          </ac:picMkLst>
        </pc:picChg>
      </pc:sldChg>
      <pc:sldChg chg="add del">
        <pc:chgData name="Samantha Jenkins, Healthwatch Herefordshire" userId="76f0df7c-d415-4992-9cdd-758d4a1afc23" providerId="ADAL" clId="{6E958C67-6FFD-4A7F-A84A-D217ABCF30C1}" dt="2024-05-13T16:22:28.665" v="1029" actId="2696"/>
        <pc:sldMkLst>
          <pc:docMk/>
          <pc:sldMk cId="0" sldId="257"/>
        </pc:sldMkLst>
      </pc:sldChg>
      <pc:sldChg chg="del">
        <pc:chgData name="Samantha Jenkins, Healthwatch Herefordshire" userId="76f0df7c-d415-4992-9cdd-758d4a1afc23" providerId="ADAL" clId="{6E958C67-6FFD-4A7F-A84A-D217ABCF30C1}" dt="2024-05-13T16:22:28.665" v="1029" actId="2696"/>
        <pc:sldMkLst>
          <pc:docMk/>
          <pc:sldMk cId="0" sldId="258"/>
        </pc:sldMkLst>
      </pc:sldChg>
      <pc:sldChg chg="del">
        <pc:chgData name="Samantha Jenkins, Healthwatch Herefordshire" userId="76f0df7c-d415-4992-9cdd-758d4a1afc23" providerId="ADAL" clId="{6E958C67-6FFD-4A7F-A84A-D217ABCF30C1}" dt="2024-05-13T16:22:28.665" v="1029" actId="2696"/>
        <pc:sldMkLst>
          <pc:docMk/>
          <pc:sldMk cId="0" sldId="259"/>
        </pc:sldMkLst>
      </pc:sldChg>
      <pc:sldChg chg="del">
        <pc:chgData name="Samantha Jenkins, Healthwatch Herefordshire" userId="76f0df7c-d415-4992-9cdd-758d4a1afc23" providerId="ADAL" clId="{6E958C67-6FFD-4A7F-A84A-D217ABCF30C1}" dt="2024-05-13T16:22:28.665" v="1029" actId="2696"/>
        <pc:sldMkLst>
          <pc:docMk/>
          <pc:sldMk cId="969490929" sldId="260"/>
        </pc:sldMkLst>
      </pc:sldChg>
      <pc:sldChg chg="del">
        <pc:chgData name="Samantha Jenkins, Healthwatch Herefordshire" userId="76f0df7c-d415-4992-9cdd-758d4a1afc23" providerId="ADAL" clId="{6E958C67-6FFD-4A7F-A84A-D217ABCF30C1}" dt="2024-05-13T16:22:28.665" v="1029" actId="2696"/>
        <pc:sldMkLst>
          <pc:docMk/>
          <pc:sldMk cId="0" sldId="261"/>
        </pc:sldMkLst>
      </pc:sldChg>
      <pc:sldChg chg="del">
        <pc:chgData name="Samantha Jenkins, Healthwatch Herefordshire" userId="76f0df7c-d415-4992-9cdd-758d4a1afc23" providerId="ADAL" clId="{6E958C67-6FFD-4A7F-A84A-D217ABCF30C1}" dt="2024-05-13T16:22:28.665" v="1029" actId="2696"/>
        <pc:sldMkLst>
          <pc:docMk/>
          <pc:sldMk cId="0" sldId="262"/>
        </pc:sldMkLst>
      </pc:sldChg>
      <pc:sldChg chg="del">
        <pc:chgData name="Samantha Jenkins, Healthwatch Herefordshire" userId="76f0df7c-d415-4992-9cdd-758d4a1afc23" providerId="ADAL" clId="{6E958C67-6FFD-4A7F-A84A-D217ABCF30C1}" dt="2024-05-13T16:22:28.665" v="1029" actId="2696"/>
        <pc:sldMkLst>
          <pc:docMk/>
          <pc:sldMk cId="530305506" sldId="263"/>
        </pc:sldMkLst>
      </pc:sldChg>
      <pc:sldChg chg="del">
        <pc:chgData name="Samantha Jenkins, Healthwatch Herefordshire" userId="76f0df7c-d415-4992-9cdd-758d4a1afc23" providerId="ADAL" clId="{6E958C67-6FFD-4A7F-A84A-D217ABCF30C1}" dt="2024-05-13T16:22:28.665" v="1029" actId="2696"/>
        <pc:sldMkLst>
          <pc:docMk/>
          <pc:sldMk cId="0" sldId="264"/>
        </pc:sldMkLst>
      </pc:sldChg>
      <pc:sldChg chg="del">
        <pc:chgData name="Samantha Jenkins, Healthwatch Herefordshire" userId="76f0df7c-d415-4992-9cdd-758d4a1afc23" providerId="ADAL" clId="{6E958C67-6FFD-4A7F-A84A-D217ABCF30C1}" dt="2024-05-13T16:22:28.665" v="1029" actId="2696"/>
        <pc:sldMkLst>
          <pc:docMk/>
          <pc:sldMk cId="0" sldId="265"/>
        </pc:sldMkLst>
      </pc:sldChg>
      <pc:sldChg chg="del">
        <pc:chgData name="Samantha Jenkins, Healthwatch Herefordshire" userId="76f0df7c-d415-4992-9cdd-758d4a1afc23" providerId="ADAL" clId="{6E958C67-6FFD-4A7F-A84A-D217ABCF30C1}" dt="2024-05-13T16:22:28.665" v="1029" actId="2696"/>
        <pc:sldMkLst>
          <pc:docMk/>
          <pc:sldMk cId="0" sldId="266"/>
        </pc:sldMkLst>
      </pc:sldChg>
      <pc:sldChg chg="del">
        <pc:chgData name="Samantha Jenkins, Healthwatch Herefordshire" userId="76f0df7c-d415-4992-9cdd-758d4a1afc23" providerId="ADAL" clId="{6E958C67-6FFD-4A7F-A84A-D217ABCF30C1}" dt="2024-05-13T16:22:28.665" v="1029" actId="2696"/>
        <pc:sldMkLst>
          <pc:docMk/>
          <pc:sldMk cId="0" sldId="269"/>
        </pc:sldMkLst>
      </pc:sldChg>
      <pc:sldChg chg="del">
        <pc:chgData name="Samantha Jenkins, Healthwatch Herefordshire" userId="76f0df7c-d415-4992-9cdd-758d4a1afc23" providerId="ADAL" clId="{6E958C67-6FFD-4A7F-A84A-D217ABCF30C1}" dt="2024-05-13T16:22:28.665" v="1029" actId="2696"/>
        <pc:sldMkLst>
          <pc:docMk/>
          <pc:sldMk cId="4139445433" sldId="270"/>
        </pc:sldMkLst>
      </pc:sldChg>
      <pc:sldChg chg="addSp delSp modSp mod">
        <pc:chgData name="Samantha Jenkins, Healthwatch Herefordshire" userId="76f0df7c-d415-4992-9cdd-758d4a1afc23" providerId="ADAL" clId="{6E958C67-6FFD-4A7F-A84A-D217ABCF30C1}" dt="2024-05-13T16:36:59.003" v="1143" actId="1076"/>
        <pc:sldMkLst>
          <pc:docMk/>
          <pc:sldMk cId="3440153080" sldId="2145726341"/>
        </pc:sldMkLst>
        <pc:spChg chg="mod">
          <ac:chgData name="Samantha Jenkins, Healthwatch Herefordshire" userId="76f0df7c-d415-4992-9cdd-758d4a1afc23" providerId="ADAL" clId="{6E958C67-6FFD-4A7F-A84A-D217ABCF30C1}" dt="2024-05-13T16:36:52.021" v="1142" actId="20577"/>
          <ac:spMkLst>
            <pc:docMk/>
            <pc:sldMk cId="3440153080" sldId="2145726341"/>
            <ac:spMk id="2" creationId="{0AE3311A-999A-41F8-95C5-A254974FF46F}"/>
          </ac:spMkLst>
        </pc:spChg>
        <pc:spChg chg="add">
          <ac:chgData name="Samantha Jenkins, Healthwatch Herefordshire" userId="76f0df7c-d415-4992-9cdd-758d4a1afc23" providerId="ADAL" clId="{6E958C67-6FFD-4A7F-A84A-D217ABCF30C1}" dt="2024-05-13T16:29:26.001" v="1104"/>
          <ac:spMkLst>
            <pc:docMk/>
            <pc:sldMk cId="3440153080" sldId="2145726341"/>
            <ac:spMk id="4" creationId="{55DA8F60-9E47-9F50-6159-5F7980AFA7C4}"/>
          </ac:spMkLst>
        </pc:spChg>
        <pc:spChg chg="add mod">
          <ac:chgData name="Samantha Jenkins, Healthwatch Herefordshire" userId="76f0df7c-d415-4992-9cdd-758d4a1afc23" providerId="ADAL" clId="{6E958C67-6FFD-4A7F-A84A-D217ABCF30C1}" dt="2024-05-13T16:29:39.644" v="1108"/>
          <ac:spMkLst>
            <pc:docMk/>
            <pc:sldMk cId="3440153080" sldId="2145726341"/>
            <ac:spMk id="5" creationId="{0FDAE22F-3189-1FD9-17AA-B4487E7FF7CE}"/>
          </ac:spMkLst>
        </pc:spChg>
        <pc:spChg chg="add">
          <ac:chgData name="Samantha Jenkins, Healthwatch Herefordshire" userId="76f0df7c-d415-4992-9cdd-758d4a1afc23" providerId="ADAL" clId="{6E958C67-6FFD-4A7F-A84A-D217ABCF30C1}" dt="2024-05-13T16:30:19.807" v="1109"/>
          <ac:spMkLst>
            <pc:docMk/>
            <pc:sldMk cId="3440153080" sldId="2145726341"/>
            <ac:spMk id="6" creationId="{A7771F77-DB39-10ED-6379-B6261800DD5B}"/>
          </ac:spMkLst>
        </pc:spChg>
        <pc:spChg chg="mod">
          <ac:chgData name="Samantha Jenkins, Healthwatch Herefordshire" userId="76f0df7c-d415-4992-9cdd-758d4a1afc23" providerId="ADAL" clId="{6E958C67-6FFD-4A7F-A84A-D217ABCF30C1}" dt="2024-05-13T16:33:32.022" v="1120" actId="14100"/>
          <ac:spMkLst>
            <pc:docMk/>
            <pc:sldMk cId="3440153080" sldId="2145726341"/>
            <ac:spMk id="8" creationId="{EBC03284-D65C-4BEF-B62F-5BB24EB63167}"/>
          </ac:spMkLst>
        </pc:spChg>
        <pc:spChg chg="add mod">
          <ac:chgData name="Samantha Jenkins, Healthwatch Herefordshire" userId="76f0df7c-d415-4992-9cdd-758d4a1afc23" providerId="ADAL" clId="{6E958C67-6FFD-4A7F-A84A-D217ABCF30C1}" dt="2024-05-13T16:30:35.757" v="1113"/>
          <ac:spMkLst>
            <pc:docMk/>
            <pc:sldMk cId="3440153080" sldId="2145726341"/>
            <ac:spMk id="9" creationId="{4C1CA253-6941-252D-F273-F6DE3BB51029}"/>
          </ac:spMkLst>
        </pc:spChg>
        <pc:spChg chg="add mod">
          <ac:chgData name="Samantha Jenkins, Healthwatch Herefordshire" userId="76f0df7c-d415-4992-9cdd-758d4a1afc23" providerId="ADAL" clId="{6E958C67-6FFD-4A7F-A84A-D217ABCF30C1}" dt="2024-05-13T16:33:32.359" v="1121"/>
          <ac:spMkLst>
            <pc:docMk/>
            <pc:sldMk cId="3440153080" sldId="2145726341"/>
            <ac:spMk id="10" creationId="{6AF292E9-1DEE-D85B-8E58-8686D0FD9B98}"/>
          </ac:spMkLst>
        </pc:spChg>
        <pc:picChg chg="del mod">
          <ac:chgData name="Samantha Jenkins, Healthwatch Herefordshire" userId="76f0df7c-d415-4992-9cdd-758d4a1afc23" providerId="ADAL" clId="{6E958C67-6FFD-4A7F-A84A-D217ABCF30C1}" dt="2024-05-13T16:28:49.923" v="1103" actId="21"/>
          <ac:picMkLst>
            <pc:docMk/>
            <pc:sldMk cId="3440153080" sldId="2145726341"/>
            <ac:picMk id="7" creationId="{9D6F4B1D-CB1E-1834-CA61-5BACDF1C2DA6}"/>
          </ac:picMkLst>
        </pc:picChg>
        <pc:picChg chg="add mod">
          <ac:chgData name="Samantha Jenkins, Healthwatch Herefordshire" userId="76f0df7c-d415-4992-9cdd-758d4a1afc23" providerId="ADAL" clId="{6E958C67-6FFD-4A7F-A84A-D217ABCF30C1}" dt="2024-05-13T16:36:59.003" v="1143" actId="1076"/>
          <ac:picMkLst>
            <pc:docMk/>
            <pc:sldMk cId="3440153080" sldId="2145726341"/>
            <ac:picMk id="12" creationId="{0CA9A20D-085E-4D66-E137-038EBF702735}"/>
          </ac:picMkLst>
        </pc:picChg>
      </pc:sldChg>
      <pc:sldChg chg="modSp mod">
        <pc:chgData name="Samantha Jenkins, Healthwatch Herefordshire" userId="76f0df7c-d415-4992-9cdd-758d4a1afc23" providerId="ADAL" clId="{6E958C67-6FFD-4A7F-A84A-D217ABCF30C1}" dt="2024-05-13T16:15:43.012" v="1001" actId="255"/>
        <pc:sldMkLst>
          <pc:docMk/>
          <pc:sldMk cId="3938993263" sldId="2145726396"/>
        </pc:sldMkLst>
        <pc:spChg chg="mod">
          <ac:chgData name="Samantha Jenkins, Healthwatch Herefordshire" userId="76f0df7c-d415-4992-9cdd-758d4a1afc23" providerId="ADAL" clId="{6E958C67-6FFD-4A7F-A84A-D217ABCF30C1}" dt="2024-05-13T16:15:43.012" v="1001" actId="255"/>
          <ac:spMkLst>
            <pc:docMk/>
            <pc:sldMk cId="3938993263" sldId="2145726396"/>
            <ac:spMk id="5" creationId="{036140FE-9477-4D16-B81E-07968DA8C46E}"/>
          </ac:spMkLst>
        </pc:spChg>
        <pc:picChg chg="mod">
          <ac:chgData name="Samantha Jenkins, Healthwatch Herefordshire" userId="76f0df7c-d415-4992-9cdd-758d4a1afc23" providerId="ADAL" clId="{6E958C67-6FFD-4A7F-A84A-D217ABCF30C1}" dt="2024-05-13T15:47:29.005" v="644" actId="1076"/>
          <ac:picMkLst>
            <pc:docMk/>
            <pc:sldMk cId="3938993263" sldId="2145726396"/>
            <ac:picMk id="2" creationId="{B9658BA1-5D76-225A-26DC-C7A5D6FC5C20}"/>
          </ac:picMkLst>
        </pc:picChg>
      </pc:sldChg>
      <pc:sldChg chg="addSp delSp modSp mod">
        <pc:chgData name="Samantha Jenkins, Healthwatch Herefordshire" userId="76f0df7c-d415-4992-9cdd-758d4a1afc23" providerId="ADAL" clId="{6E958C67-6FFD-4A7F-A84A-D217ABCF30C1}" dt="2024-05-13T16:15:20.471" v="999" actId="20577"/>
        <pc:sldMkLst>
          <pc:docMk/>
          <pc:sldMk cId="3566406490" sldId="2145726402"/>
        </pc:sldMkLst>
        <pc:spChg chg="mod">
          <ac:chgData name="Samantha Jenkins, Healthwatch Herefordshire" userId="76f0df7c-d415-4992-9cdd-758d4a1afc23" providerId="ADAL" clId="{6E958C67-6FFD-4A7F-A84A-D217ABCF30C1}" dt="2024-05-13T16:15:20.471" v="999" actId="20577"/>
          <ac:spMkLst>
            <pc:docMk/>
            <pc:sldMk cId="3566406490" sldId="2145726402"/>
            <ac:spMk id="2" creationId="{9B1A10AB-2069-C5D3-AC50-7615C713A7E7}"/>
          </ac:spMkLst>
        </pc:spChg>
        <pc:spChg chg="mod">
          <ac:chgData name="Samantha Jenkins, Healthwatch Herefordshire" userId="76f0df7c-d415-4992-9cdd-758d4a1afc23" providerId="ADAL" clId="{6E958C67-6FFD-4A7F-A84A-D217ABCF30C1}" dt="2024-05-13T16:14:49.034" v="989" actId="1076"/>
          <ac:spMkLst>
            <pc:docMk/>
            <pc:sldMk cId="3566406490" sldId="2145726402"/>
            <ac:spMk id="8" creationId="{EBC03284-D65C-4BEF-B62F-5BB24EB63167}"/>
          </ac:spMkLst>
        </pc:spChg>
        <pc:picChg chg="del">
          <ac:chgData name="Samantha Jenkins, Healthwatch Herefordshire" userId="76f0df7c-d415-4992-9cdd-758d4a1afc23" providerId="ADAL" clId="{6E958C67-6FFD-4A7F-A84A-D217ABCF30C1}" dt="2024-05-13T15:56:53.526" v="981" actId="21"/>
          <ac:picMkLst>
            <pc:docMk/>
            <pc:sldMk cId="3566406490" sldId="2145726402"/>
            <ac:picMk id="4" creationId="{B1A7F6E6-ADAB-1236-BBE5-2CA0636407BC}"/>
          </ac:picMkLst>
        </pc:picChg>
        <pc:picChg chg="add del mod">
          <ac:chgData name="Samantha Jenkins, Healthwatch Herefordshire" userId="76f0df7c-d415-4992-9cdd-758d4a1afc23" providerId="ADAL" clId="{6E958C67-6FFD-4A7F-A84A-D217ABCF30C1}" dt="2024-05-13T15:56:56.512" v="983" actId="21"/>
          <ac:picMkLst>
            <pc:docMk/>
            <pc:sldMk cId="3566406490" sldId="2145726402"/>
            <ac:picMk id="5" creationId="{1978B0B6-D785-2F8B-A2E8-78B2E1D7C0D7}"/>
          </ac:picMkLst>
        </pc:picChg>
        <pc:picChg chg="add mod">
          <ac:chgData name="Samantha Jenkins, Healthwatch Herefordshire" userId="76f0df7c-d415-4992-9cdd-758d4a1afc23" providerId="ADAL" clId="{6E958C67-6FFD-4A7F-A84A-D217ABCF30C1}" dt="2024-05-13T16:14:47.398" v="988" actId="14100"/>
          <ac:picMkLst>
            <pc:docMk/>
            <pc:sldMk cId="3566406490" sldId="2145726402"/>
            <ac:picMk id="6" creationId="{B00D2800-F429-6B77-96AE-43C81C84BD89}"/>
          </ac:picMkLst>
        </pc:picChg>
      </pc:sldChg>
      <pc:sldChg chg="add del">
        <pc:chgData name="Samantha Jenkins, Healthwatch Herefordshire" userId="76f0df7c-d415-4992-9cdd-758d4a1afc23" providerId="ADAL" clId="{6E958C67-6FFD-4A7F-A84A-D217ABCF30C1}" dt="2024-05-13T16:22:42.411" v="1031" actId="2696"/>
        <pc:sldMkLst>
          <pc:docMk/>
          <pc:sldMk cId="2736368233" sldId="2145726406"/>
        </pc:sldMkLst>
      </pc:sldChg>
      <pc:sldChg chg="del">
        <pc:chgData name="Samantha Jenkins, Healthwatch Herefordshire" userId="76f0df7c-d415-4992-9cdd-758d4a1afc23" providerId="ADAL" clId="{6E958C67-6FFD-4A7F-A84A-D217ABCF30C1}" dt="2024-05-13T15:56:05.021" v="934" actId="2696"/>
        <pc:sldMkLst>
          <pc:docMk/>
          <pc:sldMk cId="89481454" sldId="2145726414"/>
        </pc:sldMkLst>
      </pc:sldChg>
      <pc:sldChg chg="del">
        <pc:chgData name="Samantha Jenkins, Healthwatch Herefordshire" userId="76f0df7c-d415-4992-9cdd-758d4a1afc23" providerId="ADAL" clId="{6E958C67-6FFD-4A7F-A84A-D217ABCF30C1}" dt="2024-05-13T16:22:28.665" v="1029" actId="2696"/>
        <pc:sldMkLst>
          <pc:docMk/>
          <pc:sldMk cId="1763941615" sldId="2145726417"/>
        </pc:sldMkLst>
      </pc:sldChg>
      <pc:sldChg chg="del">
        <pc:chgData name="Samantha Jenkins, Healthwatch Herefordshire" userId="76f0df7c-d415-4992-9cdd-758d4a1afc23" providerId="ADAL" clId="{6E958C67-6FFD-4A7F-A84A-D217ABCF30C1}" dt="2024-05-13T16:22:28.665" v="1029" actId="2696"/>
        <pc:sldMkLst>
          <pc:docMk/>
          <pc:sldMk cId="1730690782" sldId="2145726419"/>
        </pc:sldMkLst>
      </pc:sldChg>
      <pc:sldChg chg="del">
        <pc:chgData name="Samantha Jenkins, Healthwatch Herefordshire" userId="76f0df7c-d415-4992-9cdd-758d4a1afc23" providerId="ADAL" clId="{6E958C67-6FFD-4A7F-A84A-D217ABCF30C1}" dt="2024-05-13T16:22:28.665" v="1029" actId="2696"/>
        <pc:sldMkLst>
          <pc:docMk/>
          <pc:sldMk cId="0" sldId="2145726420"/>
        </pc:sldMkLst>
      </pc:sldChg>
      <pc:sldChg chg="del">
        <pc:chgData name="Samantha Jenkins, Healthwatch Herefordshire" userId="76f0df7c-d415-4992-9cdd-758d4a1afc23" providerId="ADAL" clId="{6E958C67-6FFD-4A7F-A84A-D217ABCF30C1}" dt="2024-05-13T16:22:28.665" v="1029" actId="2696"/>
        <pc:sldMkLst>
          <pc:docMk/>
          <pc:sldMk cId="0" sldId="2145726421"/>
        </pc:sldMkLst>
      </pc:sldChg>
      <pc:sldChg chg="del">
        <pc:chgData name="Samantha Jenkins, Healthwatch Herefordshire" userId="76f0df7c-d415-4992-9cdd-758d4a1afc23" providerId="ADAL" clId="{6E958C67-6FFD-4A7F-A84A-D217ABCF30C1}" dt="2024-05-13T16:22:28.665" v="1029" actId="2696"/>
        <pc:sldMkLst>
          <pc:docMk/>
          <pc:sldMk cId="0" sldId="2145726422"/>
        </pc:sldMkLst>
      </pc:sldChg>
      <pc:sldChg chg="modSp del mod ord">
        <pc:chgData name="Samantha Jenkins, Healthwatch Herefordshire" userId="76f0df7c-d415-4992-9cdd-758d4a1afc23" providerId="ADAL" clId="{6E958C67-6FFD-4A7F-A84A-D217ABCF30C1}" dt="2024-05-13T16:22:36.079" v="1030" actId="2696"/>
        <pc:sldMkLst>
          <pc:docMk/>
          <pc:sldMk cId="2250880337" sldId="2145726423"/>
        </pc:sldMkLst>
        <pc:picChg chg="mod">
          <ac:chgData name="Samantha Jenkins, Healthwatch Herefordshire" userId="76f0df7c-d415-4992-9cdd-758d4a1afc23" providerId="ADAL" clId="{6E958C67-6FFD-4A7F-A84A-D217ABCF30C1}" dt="2024-05-13T16:21:46.555" v="1025" actId="14100"/>
          <ac:picMkLst>
            <pc:docMk/>
            <pc:sldMk cId="2250880337" sldId="2145726423"/>
            <ac:picMk id="6" creationId="{EB8B0890-9095-32BF-9BA1-29E4D106B3B9}"/>
          </ac:picMkLst>
        </pc:picChg>
      </pc:sldChg>
      <pc:sldChg chg="del">
        <pc:chgData name="Samantha Jenkins, Healthwatch Herefordshire" userId="76f0df7c-d415-4992-9cdd-758d4a1afc23" providerId="ADAL" clId="{6E958C67-6FFD-4A7F-A84A-D217ABCF30C1}" dt="2024-05-13T16:22:28.665" v="1029" actId="2696"/>
        <pc:sldMkLst>
          <pc:docMk/>
          <pc:sldMk cId="1560088317" sldId="2145726424"/>
        </pc:sldMkLst>
      </pc:sldChg>
      <pc:sldChg chg="del">
        <pc:chgData name="Samantha Jenkins, Healthwatch Herefordshire" userId="76f0df7c-d415-4992-9cdd-758d4a1afc23" providerId="ADAL" clId="{6E958C67-6FFD-4A7F-A84A-D217ABCF30C1}" dt="2024-05-13T16:22:28.665" v="1029" actId="2696"/>
        <pc:sldMkLst>
          <pc:docMk/>
          <pc:sldMk cId="4074631803" sldId="2145726425"/>
        </pc:sldMkLst>
      </pc:sldChg>
      <pc:sldChg chg="del">
        <pc:chgData name="Samantha Jenkins, Healthwatch Herefordshire" userId="76f0df7c-d415-4992-9cdd-758d4a1afc23" providerId="ADAL" clId="{6E958C67-6FFD-4A7F-A84A-D217ABCF30C1}" dt="2024-05-13T16:22:28.665" v="1029" actId="2696"/>
        <pc:sldMkLst>
          <pc:docMk/>
          <pc:sldMk cId="3088702321" sldId="2145726426"/>
        </pc:sldMkLst>
      </pc:sldChg>
      <pc:sldChg chg="del">
        <pc:chgData name="Samantha Jenkins, Healthwatch Herefordshire" userId="76f0df7c-d415-4992-9cdd-758d4a1afc23" providerId="ADAL" clId="{6E958C67-6FFD-4A7F-A84A-D217ABCF30C1}" dt="2024-05-13T16:22:28.665" v="1029" actId="2696"/>
        <pc:sldMkLst>
          <pc:docMk/>
          <pc:sldMk cId="1170859454" sldId="2145726427"/>
        </pc:sldMkLst>
      </pc:sldChg>
      <pc:sldChg chg="del">
        <pc:chgData name="Samantha Jenkins, Healthwatch Herefordshire" userId="76f0df7c-d415-4992-9cdd-758d4a1afc23" providerId="ADAL" clId="{6E958C67-6FFD-4A7F-A84A-D217ABCF30C1}" dt="2024-05-13T16:22:28.665" v="1029" actId="2696"/>
        <pc:sldMkLst>
          <pc:docMk/>
          <pc:sldMk cId="3165435642" sldId="2145726428"/>
        </pc:sldMkLst>
      </pc:sldChg>
      <pc:sldChg chg="del">
        <pc:chgData name="Samantha Jenkins, Healthwatch Herefordshire" userId="76f0df7c-d415-4992-9cdd-758d4a1afc23" providerId="ADAL" clId="{6E958C67-6FFD-4A7F-A84A-D217ABCF30C1}" dt="2024-05-13T16:22:28.665" v="1029" actId="2696"/>
        <pc:sldMkLst>
          <pc:docMk/>
          <pc:sldMk cId="2444249033" sldId="2145726429"/>
        </pc:sldMkLst>
      </pc:sldChg>
      <pc:sldChg chg="del">
        <pc:chgData name="Samantha Jenkins, Healthwatch Herefordshire" userId="76f0df7c-d415-4992-9cdd-758d4a1afc23" providerId="ADAL" clId="{6E958C67-6FFD-4A7F-A84A-D217ABCF30C1}" dt="2024-05-13T16:22:28.665" v="1029" actId="2696"/>
        <pc:sldMkLst>
          <pc:docMk/>
          <pc:sldMk cId="1941124417" sldId="2145726430"/>
        </pc:sldMkLst>
      </pc:sldChg>
      <pc:sldChg chg="del">
        <pc:chgData name="Samantha Jenkins, Healthwatch Herefordshire" userId="76f0df7c-d415-4992-9cdd-758d4a1afc23" providerId="ADAL" clId="{6E958C67-6FFD-4A7F-A84A-D217ABCF30C1}" dt="2024-05-13T16:22:28.665" v="1029" actId="2696"/>
        <pc:sldMkLst>
          <pc:docMk/>
          <pc:sldMk cId="2715821822" sldId="2145726431"/>
        </pc:sldMkLst>
      </pc:sldChg>
      <pc:sldChg chg="del">
        <pc:chgData name="Samantha Jenkins, Healthwatch Herefordshire" userId="76f0df7c-d415-4992-9cdd-758d4a1afc23" providerId="ADAL" clId="{6E958C67-6FFD-4A7F-A84A-D217ABCF30C1}" dt="2024-05-13T16:22:28.665" v="1029" actId="2696"/>
        <pc:sldMkLst>
          <pc:docMk/>
          <pc:sldMk cId="1983550778" sldId="2145726432"/>
        </pc:sldMkLst>
      </pc:sldChg>
      <pc:sldChg chg="del">
        <pc:chgData name="Samantha Jenkins, Healthwatch Herefordshire" userId="76f0df7c-d415-4992-9cdd-758d4a1afc23" providerId="ADAL" clId="{6E958C67-6FFD-4A7F-A84A-D217ABCF30C1}" dt="2024-05-13T16:22:28.665" v="1029" actId="2696"/>
        <pc:sldMkLst>
          <pc:docMk/>
          <pc:sldMk cId="2712977896" sldId="2145726433"/>
        </pc:sldMkLst>
      </pc:sldChg>
      <pc:sldChg chg="del">
        <pc:chgData name="Samantha Jenkins, Healthwatch Herefordshire" userId="76f0df7c-d415-4992-9cdd-758d4a1afc23" providerId="ADAL" clId="{6E958C67-6FFD-4A7F-A84A-D217ABCF30C1}" dt="2024-05-13T16:22:28.665" v="1029" actId="2696"/>
        <pc:sldMkLst>
          <pc:docMk/>
          <pc:sldMk cId="2528596636" sldId="2145726434"/>
        </pc:sldMkLst>
      </pc:sldChg>
      <pc:sldChg chg="del">
        <pc:chgData name="Samantha Jenkins, Healthwatch Herefordshire" userId="76f0df7c-d415-4992-9cdd-758d4a1afc23" providerId="ADAL" clId="{6E958C67-6FFD-4A7F-A84A-D217ABCF30C1}" dt="2024-05-13T16:22:28.665" v="1029" actId="2696"/>
        <pc:sldMkLst>
          <pc:docMk/>
          <pc:sldMk cId="30478085" sldId="2145726435"/>
        </pc:sldMkLst>
      </pc:sldChg>
      <pc:sldChg chg="addSp delSp modSp add mod">
        <pc:chgData name="Samantha Jenkins, Healthwatch Herefordshire" userId="76f0df7c-d415-4992-9cdd-758d4a1afc23" providerId="ADAL" clId="{6E958C67-6FFD-4A7F-A84A-D217ABCF30C1}" dt="2024-05-15T12:45:30.012" v="1517" actId="14100"/>
        <pc:sldMkLst>
          <pc:docMk/>
          <pc:sldMk cId="1912755661" sldId="2145726436"/>
        </pc:sldMkLst>
        <pc:spChg chg="mod">
          <ac:chgData name="Samantha Jenkins, Healthwatch Herefordshire" userId="76f0df7c-d415-4992-9cdd-758d4a1afc23" providerId="ADAL" clId="{6E958C67-6FFD-4A7F-A84A-D217ABCF30C1}" dt="2024-05-13T16:15:54.728" v="1003"/>
          <ac:spMkLst>
            <pc:docMk/>
            <pc:sldMk cId="1912755661" sldId="2145726436"/>
            <ac:spMk id="5" creationId="{036140FE-9477-4D16-B81E-07968DA8C46E}"/>
          </ac:spMkLst>
        </pc:spChg>
        <pc:picChg chg="mod">
          <ac:chgData name="Samantha Jenkins, Healthwatch Herefordshire" userId="76f0df7c-d415-4992-9cdd-758d4a1afc23" providerId="ADAL" clId="{6E958C67-6FFD-4A7F-A84A-D217ABCF30C1}" dt="2024-05-15T12:44:51.292" v="1512" actId="1076"/>
          <ac:picMkLst>
            <pc:docMk/>
            <pc:sldMk cId="1912755661" sldId="2145726436"/>
            <ac:picMk id="2" creationId="{B9658BA1-5D76-225A-26DC-C7A5D6FC5C20}"/>
          </ac:picMkLst>
        </pc:picChg>
        <pc:picChg chg="del">
          <ac:chgData name="Samantha Jenkins, Healthwatch Herefordshire" userId="76f0df7c-d415-4992-9cdd-758d4a1afc23" providerId="ADAL" clId="{6E958C67-6FFD-4A7F-A84A-D217ABCF30C1}" dt="2024-05-15T12:32:28.084" v="1158" actId="21"/>
          <ac:picMkLst>
            <pc:docMk/>
            <pc:sldMk cId="1912755661" sldId="2145726436"/>
            <ac:picMk id="4" creationId="{477C2C36-4E44-60A4-70CC-D0D38F4F2470}"/>
          </ac:picMkLst>
        </pc:picChg>
        <pc:picChg chg="add mod">
          <ac:chgData name="Samantha Jenkins, Healthwatch Herefordshire" userId="76f0df7c-d415-4992-9cdd-758d4a1afc23" providerId="ADAL" clId="{6E958C67-6FFD-4A7F-A84A-D217ABCF30C1}" dt="2024-05-15T12:45:30.012" v="1517" actId="14100"/>
          <ac:picMkLst>
            <pc:docMk/>
            <pc:sldMk cId="1912755661" sldId="2145726436"/>
            <ac:picMk id="6" creationId="{10E42934-67D0-E1E5-FEE7-22EAFA7AFA14}"/>
          </ac:picMkLst>
        </pc:picChg>
      </pc:sldChg>
      <pc:sldChg chg="addSp delSp modSp add mod">
        <pc:chgData name="Samantha Jenkins, Healthwatch Herefordshire" userId="76f0df7c-d415-4992-9cdd-758d4a1afc23" providerId="ADAL" clId="{6E958C67-6FFD-4A7F-A84A-D217ABCF30C1}" dt="2024-05-13T15:45:53.921" v="596" actId="20577"/>
        <pc:sldMkLst>
          <pc:docMk/>
          <pc:sldMk cId="3530826666" sldId="2145726437"/>
        </pc:sldMkLst>
        <pc:spChg chg="add">
          <ac:chgData name="Samantha Jenkins, Healthwatch Herefordshire" userId="76f0df7c-d415-4992-9cdd-758d4a1afc23" providerId="ADAL" clId="{6E958C67-6FFD-4A7F-A84A-D217ABCF30C1}" dt="2024-05-13T15:14:43.771" v="586"/>
          <ac:spMkLst>
            <pc:docMk/>
            <pc:sldMk cId="3530826666" sldId="2145726437"/>
            <ac:spMk id="4" creationId="{4398229C-594B-F89D-9DF7-AA34967A4565}"/>
          </ac:spMkLst>
        </pc:spChg>
        <pc:spChg chg="mod">
          <ac:chgData name="Samantha Jenkins, Healthwatch Herefordshire" userId="76f0df7c-d415-4992-9cdd-758d4a1afc23" providerId="ADAL" clId="{6E958C67-6FFD-4A7F-A84A-D217ABCF30C1}" dt="2024-05-13T15:45:53.921" v="596" actId="20577"/>
          <ac:spMkLst>
            <pc:docMk/>
            <pc:sldMk cId="3530826666" sldId="2145726437"/>
            <ac:spMk id="5" creationId="{036140FE-9477-4D16-B81E-07968DA8C46E}"/>
          </ac:spMkLst>
        </pc:spChg>
        <pc:picChg chg="del mod">
          <ac:chgData name="Samantha Jenkins, Healthwatch Herefordshire" userId="76f0df7c-d415-4992-9cdd-758d4a1afc23" providerId="ADAL" clId="{6E958C67-6FFD-4A7F-A84A-D217ABCF30C1}" dt="2024-05-13T15:14:11.424" v="585" actId="21"/>
          <ac:picMkLst>
            <pc:docMk/>
            <pc:sldMk cId="3530826666" sldId="2145726437"/>
            <ac:picMk id="2" creationId="{B9658BA1-5D76-225A-26DC-C7A5D6FC5C20}"/>
          </ac:picMkLst>
        </pc:picChg>
        <pc:picChg chg="add mod">
          <ac:chgData name="Samantha Jenkins, Healthwatch Herefordshire" userId="76f0df7c-d415-4992-9cdd-758d4a1afc23" providerId="ADAL" clId="{6E958C67-6FFD-4A7F-A84A-D217ABCF30C1}" dt="2024-05-13T15:15:08.097" v="592" actId="14100"/>
          <ac:picMkLst>
            <pc:docMk/>
            <pc:sldMk cId="3530826666" sldId="2145726437"/>
            <ac:picMk id="6" creationId="{658AFB3C-DB0D-F1D7-64D7-F8FC068E46A1}"/>
          </ac:picMkLst>
        </pc:picChg>
      </pc:sldChg>
      <pc:sldChg chg="addSp delSp modSp add mod">
        <pc:chgData name="Samantha Jenkins, Healthwatch Herefordshire" userId="76f0df7c-d415-4992-9cdd-758d4a1afc23" providerId="ADAL" clId="{6E958C67-6FFD-4A7F-A84A-D217ABCF30C1}" dt="2024-05-15T12:46:29.663" v="1532" actId="14100"/>
        <pc:sldMkLst>
          <pc:docMk/>
          <pc:sldMk cId="3025770336" sldId="2145726438"/>
        </pc:sldMkLst>
        <pc:spChg chg="mod">
          <ac:chgData name="Samantha Jenkins, Healthwatch Herefordshire" userId="76f0df7c-d415-4992-9cdd-758d4a1afc23" providerId="ADAL" clId="{6E958C67-6FFD-4A7F-A84A-D217ABCF30C1}" dt="2024-05-15T12:45:52.427" v="1520" actId="20577"/>
          <ac:spMkLst>
            <pc:docMk/>
            <pc:sldMk cId="3025770336" sldId="2145726438"/>
            <ac:spMk id="5" creationId="{036140FE-9477-4D16-B81E-07968DA8C46E}"/>
          </ac:spMkLst>
        </pc:spChg>
        <pc:picChg chg="add mod">
          <ac:chgData name="Samantha Jenkins, Healthwatch Herefordshire" userId="76f0df7c-d415-4992-9cdd-758d4a1afc23" providerId="ADAL" clId="{6E958C67-6FFD-4A7F-A84A-D217ABCF30C1}" dt="2024-05-15T12:46:29.663" v="1532" actId="14100"/>
          <ac:picMkLst>
            <pc:docMk/>
            <pc:sldMk cId="3025770336" sldId="2145726438"/>
            <ac:picMk id="2" creationId="{4AB9F43D-82C5-7FC1-B2E4-809C2B2027E7}"/>
          </ac:picMkLst>
        </pc:picChg>
        <pc:picChg chg="del">
          <ac:chgData name="Samantha Jenkins, Healthwatch Herefordshire" userId="76f0df7c-d415-4992-9cdd-758d4a1afc23" providerId="ADAL" clId="{6E958C67-6FFD-4A7F-A84A-D217ABCF30C1}" dt="2024-05-13T15:49:47.449" v="695" actId="21"/>
          <ac:picMkLst>
            <pc:docMk/>
            <pc:sldMk cId="3025770336" sldId="2145726438"/>
            <ac:picMk id="2" creationId="{B9658BA1-5D76-225A-26DC-C7A5D6FC5C20}"/>
          </ac:picMkLst>
        </pc:picChg>
        <pc:picChg chg="add del">
          <ac:chgData name="Samantha Jenkins, Healthwatch Herefordshire" userId="76f0df7c-d415-4992-9cdd-758d4a1afc23" providerId="ADAL" clId="{6E958C67-6FFD-4A7F-A84A-D217ABCF30C1}" dt="2024-05-13T16:17:04.699" v="1005" actId="21"/>
          <ac:picMkLst>
            <pc:docMk/>
            <pc:sldMk cId="3025770336" sldId="2145726438"/>
            <ac:picMk id="4" creationId="{B8F03308-CC9D-8BFE-B8DA-373982302B44}"/>
          </ac:picMkLst>
        </pc:picChg>
        <pc:picChg chg="add del mod">
          <ac:chgData name="Samantha Jenkins, Healthwatch Herefordshire" userId="76f0df7c-d415-4992-9cdd-758d4a1afc23" providerId="ADAL" clId="{6E958C67-6FFD-4A7F-A84A-D217ABCF30C1}" dt="2024-05-13T16:17:44.415" v="1008" actId="21"/>
          <ac:picMkLst>
            <pc:docMk/>
            <pc:sldMk cId="3025770336" sldId="2145726438"/>
            <ac:picMk id="6" creationId="{D96985A8-127E-E687-4A14-AE521AB4920C}"/>
          </ac:picMkLst>
        </pc:picChg>
        <pc:picChg chg="add del">
          <ac:chgData name="Samantha Jenkins, Healthwatch Herefordshire" userId="76f0df7c-d415-4992-9cdd-758d4a1afc23" providerId="ADAL" clId="{6E958C67-6FFD-4A7F-A84A-D217ABCF30C1}" dt="2024-05-13T16:17:59.967" v="1010" actId="21"/>
          <ac:picMkLst>
            <pc:docMk/>
            <pc:sldMk cId="3025770336" sldId="2145726438"/>
            <ac:picMk id="7" creationId="{98C85673-8F1C-DCBB-9807-52E06A800F4A}"/>
          </ac:picMkLst>
        </pc:picChg>
        <pc:picChg chg="add mod">
          <ac:chgData name="Samantha Jenkins, Healthwatch Herefordshire" userId="76f0df7c-d415-4992-9cdd-758d4a1afc23" providerId="ADAL" clId="{6E958C67-6FFD-4A7F-A84A-D217ABCF30C1}" dt="2024-05-15T12:46:25.462" v="1531" actId="14100"/>
          <ac:picMkLst>
            <pc:docMk/>
            <pc:sldMk cId="3025770336" sldId="2145726438"/>
            <ac:picMk id="9" creationId="{9232D1F5-E342-9A3D-422B-84C9809DEE96}"/>
          </ac:picMkLst>
        </pc:picChg>
      </pc:sldChg>
      <pc:sldChg chg="addSp delSp modSp add mod ord">
        <pc:chgData name="Samantha Jenkins, Healthwatch Herefordshire" userId="76f0df7c-d415-4992-9cdd-758d4a1afc23" providerId="ADAL" clId="{6E958C67-6FFD-4A7F-A84A-D217ABCF30C1}" dt="2024-05-13T16:38:54.505" v="1153" actId="1076"/>
        <pc:sldMkLst>
          <pc:docMk/>
          <pc:sldMk cId="170814543" sldId="2145726439"/>
        </pc:sldMkLst>
        <pc:spChg chg="mod">
          <ac:chgData name="Samantha Jenkins, Healthwatch Herefordshire" userId="76f0df7c-d415-4992-9cdd-758d4a1afc23" providerId="ADAL" clId="{6E958C67-6FFD-4A7F-A84A-D217ABCF30C1}" dt="2024-05-13T15:51:05.630" v="836" actId="20577"/>
          <ac:spMkLst>
            <pc:docMk/>
            <pc:sldMk cId="170814543" sldId="2145726439"/>
            <ac:spMk id="5" creationId="{036140FE-9477-4D16-B81E-07968DA8C46E}"/>
          </ac:spMkLst>
        </pc:spChg>
        <pc:spChg chg="mod">
          <ac:chgData name="Samantha Jenkins, Healthwatch Herefordshire" userId="76f0df7c-d415-4992-9cdd-758d4a1afc23" providerId="ADAL" clId="{6E958C67-6FFD-4A7F-A84A-D217ABCF30C1}" dt="2024-05-13T16:38:52.250" v="1152" actId="1076"/>
          <ac:spMkLst>
            <pc:docMk/>
            <pc:sldMk cId="170814543" sldId="2145726439"/>
            <ac:spMk id="8" creationId="{EBC03284-D65C-4BEF-B62F-5BB24EB63167}"/>
          </ac:spMkLst>
        </pc:spChg>
        <pc:picChg chg="del">
          <ac:chgData name="Samantha Jenkins, Healthwatch Herefordshire" userId="76f0df7c-d415-4992-9cdd-758d4a1afc23" providerId="ADAL" clId="{6E958C67-6FFD-4A7F-A84A-D217ABCF30C1}" dt="2024-05-13T15:51:08.123" v="837" actId="21"/>
          <ac:picMkLst>
            <pc:docMk/>
            <pc:sldMk cId="170814543" sldId="2145726439"/>
            <ac:picMk id="2" creationId="{B9658BA1-5D76-225A-26DC-C7A5D6FC5C20}"/>
          </ac:picMkLst>
        </pc:picChg>
        <pc:picChg chg="add del mod">
          <ac:chgData name="Samantha Jenkins, Healthwatch Herefordshire" userId="76f0df7c-d415-4992-9cdd-758d4a1afc23" providerId="ADAL" clId="{6E958C67-6FFD-4A7F-A84A-D217ABCF30C1}" dt="2024-05-13T15:52:31.492" v="842" actId="21"/>
          <ac:picMkLst>
            <pc:docMk/>
            <pc:sldMk cId="170814543" sldId="2145726439"/>
            <ac:picMk id="4" creationId="{AB1ADC30-969A-BA41-55B6-32C9315D4654}"/>
          </ac:picMkLst>
        </pc:picChg>
        <pc:picChg chg="add del mod">
          <ac:chgData name="Samantha Jenkins, Healthwatch Herefordshire" userId="76f0df7c-d415-4992-9cdd-758d4a1afc23" providerId="ADAL" clId="{6E958C67-6FFD-4A7F-A84A-D217ABCF30C1}" dt="2024-05-13T16:38:26.269" v="1146" actId="21"/>
          <ac:picMkLst>
            <pc:docMk/>
            <pc:sldMk cId="170814543" sldId="2145726439"/>
            <ac:picMk id="6" creationId="{BD85D909-1D8E-F9F4-9603-E5357C32D283}"/>
          </ac:picMkLst>
        </pc:picChg>
        <pc:picChg chg="add del mod">
          <ac:chgData name="Samantha Jenkins, Healthwatch Herefordshire" userId="76f0df7c-d415-4992-9cdd-758d4a1afc23" providerId="ADAL" clId="{6E958C67-6FFD-4A7F-A84A-D217ABCF30C1}" dt="2024-05-13T16:38:33.283" v="1148" actId="21"/>
          <ac:picMkLst>
            <pc:docMk/>
            <pc:sldMk cId="170814543" sldId="2145726439"/>
            <ac:picMk id="7" creationId="{527B8693-5592-016A-F84A-CD5F1B9A4F82}"/>
          </ac:picMkLst>
        </pc:picChg>
        <pc:picChg chg="add mod">
          <ac:chgData name="Samantha Jenkins, Healthwatch Herefordshire" userId="76f0df7c-d415-4992-9cdd-758d4a1afc23" providerId="ADAL" clId="{6E958C67-6FFD-4A7F-A84A-D217ABCF30C1}" dt="2024-05-13T16:38:54.505" v="1153" actId="1076"/>
          <ac:picMkLst>
            <pc:docMk/>
            <pc:sldMk cId="170814543" sldId="2145726439"/>
            <ac:picMk id="9" creationId="{D06F9067-9B06-76ED-7703-72E802799539}"/>
          </ac:picMkLst>
        </pc:picChg>
      </pc:sldChg>
      <pc:sldChg chg="addSp delSp modSp add mod">
        <pc:chgData name="Samantha Jenkins, Healthwatch Herefordshire" userId="76f0df7c-d415-4992-9cdd-758d4a1afc23" providerId="ADAL" clId="{6E958C67-6FFD-4A7F-A84A-D217ABCF30C1}" dt="2024-05-13T15:54:24.984" v="933" actId="1076"/>
        <pc:sldMkLst>
          <pc:docMk/>
          <pc:sldMk cId="2680088495" sldId="2145726440"/>
        </pc:sldMkLst>
        <pc:spChg chg="mod">
          <ac:chgData name="Samantha Jenkins, Healthwatch Herefordshire" userId="76f0df7c-d415-4992-9cdd-758d4a1afc23" providerId="ADAL" clId="{6E958C67-6FFD-4A7F-A84A-D217ABCF30C1}" dt="2024-05-13T15:53:39.858" v="929" actId="20577"/>
          <ac:spMkLst>
            <pc:docMk/>
            <pc:sldMk cId="2680088495" sldId="2145726440"/>
            <ac:spMk id="5" creationId="{036140FE-9477-4D16-B81E-07968DA8C46E}"/>
          </ac:spMkLst>
        </pc:spChg>
        <pc:spChg chg="mod">
          <ac:chgData name="Samantha Jenkins, Healthwatch Herefordshire" userId="76f0df7c-d415-4992-9cdd-758d4a1afc23" providerId="ADAL" clId="{6E958C67-6FFD-4A7F-A84A-D217ABCF30C1}" dt="2024-05-13T15:54:17.943" v="931" actId="1076"/>
          <ac:spMkLst>
            <pc:docMk/>
            <pc:sldMk cId="2680088495" sldId="2145726440"/>
            <ac:spMk id="8" creationId="{EBC03284-D65C-4BEF-B62F-5BB24EB63167}"/>
          </ac:spMkLst>
        </pc:spChg>
        <pc:picChg chg="add mod">
          <ac:chgData name="Samantha Jenkins, Healthwatch Herefordshire" userId="76f0df7c-d415-4992-9cdd-758d4a1afc23" providerId="ADAL" clId="{6E958C67-6FFD-4A7F-A84A-D217ABCF30C1}" dt="2024-05-13T15:54:24.984" v="933" actId="1076"/>
          <ac:picMkLst>
            <pc:docMk/>
            <pc:sldMk cId="2680088495" sldId="2145726440"/>
            <ac:picMk id="2" creationId="{B46D1435-ADC5-CB1D-8D6D-F6DD82C6F8C0}"/>
          </ac:picMkLst>
        </pc:picChg>
        <pc:picChg chg="del">
          <ac:chgData name="Samantha Jenkins, Healthwatch Herefordshire" userId="76f0df7c-d415-4992-9cdd-758d4a1afc23" providerId="ADAL" clId="{6E958C67-6FFD-4A7F-A84A-D217ABCF30C1}" dt="2024-05-13T15:53:42.576" v="930" actId="21"/>
          <ac:picMkLst>
            <pc:docMk/>
            <pc:sldMk cId="2680088495" sldId="2145726440"/>
            <ac:picMk id="6" creationId="{BD85D909-1D8E-F9F4-9603-E5357C32D283}"/>
          </ac:picMkLst>
        </pc:picChg>
      </pc:sldChg>
      <pc:sldChg chg="delSp modSp add mod">
        <pc:chgData name="Samantha Jenkins, Healthwatch Herefordshire" userId="76f0df7c-d415-4992-9cdd-758d4a1afc23" providerId="ADAL" clId="{6E958C67-6FFD-4A7F-A84A-D217ABCF30C1}" dt="2024-05-15T12:33:51.959" v="1194" actId="207"/>
        <pc:sldMkLst>
          <pc:docMk/>
          <pc:sldMk cId="2504869597" sldId="2145726441"/>
        </pc:sldMkLst>
        <pc:spChg chg="mod">
          <ac:chgData name="Samantha Jenkins, Healthwatch Herefordshire" userId="76f0df7c-d415-4992-9cdd-758d4a1afc23" providerId="ADAL" clId="{6E958C67-6FFD-4A7F-A84A-D217ABCF30C1}" dt="2024-05-15T12:33:51.959" v="1194" actId="207"/>
          <ac:spMkLst>
            <pc:docMk/>
            <pc:sldMk cId="2504869597" sldId="2145726441"/>
            <ac:spMk id="5" creationId="{036140FE-9477-4D16-B81E-07968DA8C46E}"/>
          </ac:spMkLst>
        </pc:spChg>
        <pc:picChg chg="del">
          <ac:chgData name="Samantha Jenkins, Healthwatch Herefordshire" userId="76f0df7c-d415-4992-9cdd-758d4a1afc23" providerId="ADAL" clId="{6E958C67-6FFD-4A7F-A84A-D217ABCF30C1}" dt="2024-05-15T12:33:31.125" v="1160" actId="21"/>
          <ac:picMkLst>
            <pc:docMk/>
            <pc:sldMk cId="2504869597" sldId="2145726441"/>
            <ac:picMk id="9" creationId="{9232D1F5-E342-9A3D-422B-84C9809DEE96}"/>
          </ac:picMkLst>
        </pc:picChg>
      </pc:sldChg>
      <pc:sldChg chg="modSp add mod">
        <pc:chgData name="Samantha Jenkins, Healthwatch Herefordshire" userId="76f0df7c-d415-4992-9cdd-758d4a1afc23" providerId="ADAL" clId="{6E958C67-6FFD-4A7F-A84A-D217ABCF30C1}" dt="2024-05-15T12:34:06.370" v="1209" actId="20577"/>
        <pc:sldMkLst>
          <pc:docMk/>
          <pc:sldMk cId="3179391619" sldId="2145726442"/>
        </pc:sldMkLst>
        <pc:spChg chg="mod">
          <ac:chgData name="Samantha Jenkins, Healthwatch Herefordshire" userId="76f0df7c-d415-4992-9cdd-758d4a1afc23" providerId="ADAL" clId="{6E958C67-6FFD-4A7F-A84A-D217ABCF30C1}" dt="2024-05-15T12:34:06.370" v="1209" actId="20577"/>
          <ac:spMkLst>
            <pc:docMk/>
            <pc:sldMk cId="3179391619" sldId="2145726442"/>
            <ac:spMk id="5" creationId="{036140FE-9477-4D16-B81E-07968DA8C46E}"/>
          </ac:spMkLst>
        </pc:spChg>
      </pc:sldChg>
      <pc:sldChg chg="modSp add mod">
        <pc:chgData name="Samantha Jenkins, Healthwatch Herefordshire" userId="76f0df7c-d415-4992-9cdd-758d4a1afc23" providerId="ADAL" clId="{6E958C67-6FFD-4A7F-A84A-D217ABCF30C1}" dt="2024-05-15T12:34:16.438" v="1231" actId="20577"/>
        <pc:sldMkLst>
          <pc:docMk/>
          <pc:sldMk cId="1883154031" sldId="2145726443"/>
        </pc:sldMkLst>
        <pc:spChg chg="mod">
          <ac:chgData name="Samantha Jenkins, Healthwatch Herefordshire" userId="76f0df7c-d415-4992-9cdd-758d4a1afc23" providerId="ADAL" clId="{6E958C67-6FFD-4A7F-A84A-D217ABCF30C1}" dt="2024-05-15T12:34:16.438" v="1231" actId="20577"/>
          <ac:spMkLst>
            <pc:docMk/>
            <pc:sldMk cId="1883154031" sldId="2145726443"/>
            <ac:spMk id="5" creationId="{036140FE-9477-4D16-B81E-07968DA8C46E}"/>
          </ac:spMkLst>
        </pc:spChg>
      </pc:sldChg>
      <pc:sldChg chg="modSp add mod">
        <pc:chgData name="Samantha Jenkins, Healthwatch Herefordshire" userId="76f0df7c-d415-4992-9cdd-758d4a1afc23" providerId="ADAL" clId="{6E958C67-6FFD-4A7F-A84A-D217ABCF30C1}" dt="2024-05-15T12:34:33.502" v="1266" actId="20577"/>
        <pc:sldMkLst>
          <pc:docMk/>
          <pc:sldMk cId="863226674" sldId="2145726444"/>
        </pc:sldMkLst>
        <pc:spChg chg="mod">
          <ac:chgData name="Samantha Jenkins, Healthwatch Herefordshire" userId="76f0df7c-d415-4992-9cdd-758d4a1afc23" providerId="ADAL" clId="{6E958C67-6FFD-4A7F-A84A-D217ABCF30C1}" dt="2024-05-15T12:34:33.502" v="1266" actId="20577"/>
          <ac:spMkLst>
            <pc:docMk/>
            <pc:sldMk cId="863226674" sldId="2145726444"/>
            <ac:spMk id="5" creationId="{036140FE-9477-4D16-B81E-07968DA8C46E}"/>
          </ac:spMkLst>
        </pc:spChg>
      </pc:sldChg>
      <pc:sldChg chg="modSp add mod">
        <pc:chgData name="Samantha Jenkins, Healthwatch Herefordshire" userId="76f0df7c-d415-4992-9cdd-758d4a1afc23" providerId="ADAL" clId="{6E958C67-6FFD-4A7F-A84A-D217ABCF30C1}" dt="2024-05-15T12:34:48.397" v="1290" actId="20577"/>
        <pc:sldMkLst>
          <pc:docMk/>
          <pc:sldMk cId="4055173891" sldId="2145726445"/>
        </pc:sldMkLst>
        <pc:spChg chg="mod">
          <ac:chgData name="Samantha Jenkins, Healthwatch Herefordshire" userId="76f0df7c-d415-4992-9cdd-758d4a1afc23" providerId="ADAL" clId="{6E958C67-6FFD-4A7F-A84A-D217ABCF30C1}" dt="2024-05-15T12:34:48.397" v="1290" actId="20577"/>
          <ac:spMkLst>
            <pc:docMk/>
            <pc:sldMk cId="4055173891" sldId="2145726445"/>
            <ac:spMk id="5" creationId="{036140FE-9477-4D16-B81E-07968DA8C46E}"/>
          </ac:spMkLst>
        </pc:spChg>
      </pc:sldChg>
      <pc:sldChg chg="modSp add mod">
        <pc:chgData name="Samantha Jenkins, Healthwatch Herefordshire" userId="76f0df7c-d415-4992-9cdd-758d4a1afc23" providerId="ADAL" clId="{6E958C67-6FFD-4A7F-A84A-D217ABCF30C1}" dt="2024-05-15T12:35:03.302" v="1298" actId="20577"/>
        <pc:sldMkLst>
          <pc:docMk/>
          <pc:sldMk cId="2178598467" sldId="2145726446"/>
        </pc:sldMkLst>
        <pc:spChg chg="mod">
          <ac:chgData name="Samantha Jenkins, Healthwatch Herefordshire" userId="76f0df7c-d415-4992-9cdd-758d4a1afc23" providerId="ADAL" clId="{6E958C67-6FFD-4A7F-A84A-D217ABCF30C1}" dt="2024-05-15T12:35:03.302" v="1298" actId="20577"/>
          <ac:spMkLst>
            <pc:docMk/>
            <pc:sldMk cId="2178598467" sldId="2145726446"/>
            <ac:spMk id="5" creationId="{036140FE-9477-4D16-B81E-07968DA8C46E}"/>
          </ac:spMkLst>
        </pc:spChg>
      </pc:sldChg>
      <pc:sldChg chg="modSp add mod">
        <pc:chgData name="Samantha Jenkins, Healthwatch Herefordshire" userId="76f0df7c-d415-4992-9cdd-758d4a1afc23" providerId="ADAL" clId="{6E958C67-6FFD-4A7F-A84A-D217ABCF30C1}" dt="2024-05-15T12:35:15.848" v="1317" actId="20577"/>
        <pc:sldMkLst>
          <pc:docMk/>
          <pc:sldMk cId="3316227924" sldId="2145726447"/>
        </pc:sldMkLst>
        <pc:spChg chg="mod">
          <ac:chgData name="Samantha Jenkins, Healthwatch Herefordshire" userId="76f0df7c-d415-4992-9cdd-758d4a1afc23" providerId="ADAL" clId="{6E958C67-6FFD-4A7F-A84A-D217ABCF30C1}" dt="2024-05-15T12:35:15.848" v="1317" actId="20577"/>
          <ac:spMkLst>
            <pc:docMk/>
            <pc:sldMk cId="3316227924" sldId="2145726447"/>
            <ac:spMk id="5" creationId="{036140FE-9477-4D16-B81E-07968DA8C46E}"/>
          </ac:spMkLst>
        </pc:spChg>
      </pc:sldChg>
      <pc:sldChg chg="modSp add mod">
        <pc:chgData name="Samantha Jenkins, Healthwatch Herefordshire" userId="76f0df7c-d415-4992-9cdd-758d4a1afc23" providerId="ADAL" clId="{6E958C67-6FFD-4A7F-A84A-D217ABCF30C1}" dt="2024-05-15T12:35:31.538" v="1352" actId="20577"/>
        <pc:sldMkLst>
          <pc:docMk/>
          <pc:sldMk cId="2625227038" sldId="2145726448"/>
        </pc:sldMkLst>
        <pc:spChg chg="mod">
          <ac:chgData name="Samantha Jenkins, Healthwatch Herefordshire" userId="76f0df7c-d415-4992-9cdd-758d4a1afc23" providerId="ADAL" clId="{6E958C67-6FFD-4A7F-A84A-D217ABCF30C1}" dt="2024-05-15T12:35:31.538" v="1352" actId="20577"/>
          <ac:spMkLst>
            <pc:docMk/>
            <pc:sldMk cId="2625227038" sldId="2145726448"/>
            <ac:spMk id="5" creationId="{036140FE-9477-4D16-B81E-07968DA8C46E}"/>
          </ac:spMkLst>
        </pc:spChg>
      </pc:sldChg>
      <pc:sldChg chg="modSp add mod">
        <pc:chgData name="Samantha Jenkins, Healthwatch Herefordshire" userId="76f0df7c-d415-4992-9cdd-758d4a1afc23" providerId="ADAL" clId="{6E958C67-6FFD-4A7F-A84A-D217ABCF30C1}" dt="2024-05-15T12:35:50.057" v="1399" actId="20577"/>
        <pc:sldMkLst>
          <pc:docMk/>
          <pc:sldMk cId="4171376474" sldId="2145726449"/>
        </pc:sldMkLst>
        <pc:spChg chg="mod">
          <ac:chgData name="Samantha Jenkins, Healthwatch Herefordshire" userId="76f0df7c-d415-4992-9cdd-758d4a1afc23" providerId="ADAL" clId="{6E958C67-6FFD-4A7F-A84A-D217ABCF30C1}" dt="2024-05-15T12:35:50.057" v="1399" actId="20577"/>
          <ac:spMkLst>
            <pc:docMk/>
            <pc:sldMk cId="4171376474" sldId="2145726449"/>
            <ac:spMk id="5" creationId="{036140FE-9477-4D16-B81E-07968DA8C46E}"/>
          </ac:spMkLst>
        </pc:spChg>
      </pc:sldChg>
      <pc:sldChg chg="modSp add mod">
        <pc:chgData name="Samantha Jenkins, Healthwatch Herefordshire" userId="76f0df7c-d415-4992-9cdd-758d4a1afc23" providerId="ADAL" clId="{6E958C67-6FFD-4A7F-A84A-D217ABCF30C1}" dt="2024-05-15T12:36:07.729" v="1422" actId="20577"/>
        <pc:sldMkLst>
          <pc:docMk/>
          <pc:sldMk cId="2280532132" sldId="2145726450"/>
        </pc:sldMkLst>
        <pc:spChg chg="mod">
          <ac:chgData name="Samantha Jenkins, Healthwatch Herefordshire" userId="76f0df7c-d415-4992-9cdd-758d4a1afc23" providerId="ADAL" clId="{6E958C67-6FFD-4A7F-A84A-D217ABCF30C1}" dt="2024-05-15T12:36:07.729" v="1422" actId="20577"/>
          <ac:spMkLst>
            <pc:docMk/>
            <pc:sldMk cId="2280532132" sldId="2145726450"/>
            <ac:spMk id="5" creationId="{036140FE-9477-4D16-B81E-07968DA8C46E}"/>
          </ac:spMkLst>
        </pc:spChg>
      </pc:sldChg>
      <pc:sldChg chg="modSp add mod">
        <pc:chgData name="Samantha Jenkins, Healthwatch Herefordshire" userId="76f0df7c-d415-4992-9cdd-758d4a1afc23" providerId="ADAL" clId="{6E958C67-6FFD-4A7F-A84A-D217ABCF30C1}" dt="2024-05-15T12:36:20.356" v="1448" actId="20577"/>
        <pc:sldMkLst>
          <pc:docMk/>
          <pc:sldMk cId="215123528" sldId="2145726451"/>
        </pc:sldMkLst>
        <pc:spChg chg="mod">
          <ac:chgData name="Samantha Jenkins, Healthwatch Herefordshire" userId="76f0df7c-d415-4992-9cdd-758d4a1afc23" providerId="ADAL" clId="{6E958C67-6FFD-4A7F-A84A-D217ABCF30C1}" dt="2024-05-15T12:36:20.356" v="1448" actId="20577"/>
          <ac:spMkLst>
            <pc:docMk/>
            <pc:sldMk cId="215123528" sldId="2145726451"/>
            <ac:spMk id="5" creationId="{036140FE-9477-4D16-B81E-07968DA8C46E}"/>
          </ac:spMkLst>
        </pc:spChg>
      </pc:sldChg>
      <pc:sldChg chg="modSp add mod">
        <pc:chgData name="Samantha Jenkins, Healthwatch Herefordshire" userId="76f0df7c-d415-4992-9cdd-758d4a1afc23" providerId="ADAL" clId="{6E958C67-6FFD-4A7F-A84A-D217ABCF30C1}" dt="2024-05-15T12:36:48.768" v="1511" actId="20577"/>
        <pc:sldMkLst>
          <pc:docMk/>
          <pc:sldMk cId="3018651485" sldId="2145726452"/>
        </pc:sldMkLst>
        <pc:spChg chg="mod">
          <ac:chgData name="Samantha Jenkins, Healthwatch Herefordshire" userId="76f0df7c-d415-4992-9cdd-758d4a1afc23" providerId="ADAL" clId="{6E958C67-6FFD-4A7F-A84A-D217ABCF30C1}" dt="2024-05-15T12:36:48.768" v="1511" actId="20577"/>
          <ac:spMkLst>
            <pc:docMk/>
            <pc:sldMk cId="3018651485" sldId="2145726452"/>
            <ac:spMk id="5" creationId="{036140FE-9477-4D16-B81E-07968DA8C46E}"/>
          </ac:spMkLst>
        </pc:spChg>
      </pc:sldChg>
      <pc:sldMasterChg chg="del delSldLayout">
        <pc:chgData name="Samantha Jenkins, Healthwatch Herefordshire" userId="76f0df7c-d415-4992-9cdd-758d4a1afc23" providerId="ADAL" clId="{6E958C67-6FFD-4A7F-A84A-D217ABCF30C1}" dt="2024-05-13T16:22:28.665" v="1029" actId="2696"/>
        <pc:sldMasterMkLst>
          <pc:docMk/>
          <pc:sldMasterMk cId="4068066549" sldId="2147483828"/>
        </pc:sldMasterMkLst>
        <pc:sldLayoutChg chg="del">
          <pc:chgData name="Samantha Jenkins, Healthwatch Herefordshire" userId="76f0df7c-d415-4992-9cdd-758d4a1afc23" providerId="ADAL" clId="{6E958C67-6FFD-4A7F-A84A-D217ABCF30C1}" dt="2024-05-13T16:22:28.665" v="1029" actId="2696"/>
          <pc:sldLayoutMkLst>
            <pc:docMk/>
            <pc:sldMasterMk cId="4068066549" sldId="2147483828"/>
            <pc:sldLayoutMk cId="4006834862" sldId="2147483829"/>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4068066549" sldId="2147483828"/>
            <pc:sldLayoutMk cId="2238595019" sldId="2147483830"/>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4068066549" sldId="2147483828"/>
            <pc:sldLayoutMk cId="696746939" sldId="2147483831"/>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4068066549" sldId="2147483828"/>
            <pc:sldLayoutMk cId="2013667424" sldId="2147483832"/>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4068066549" sldId="2147483828"/>
            <pc:sldLayoutMk cId="3780089105" sldId="2147483833"/>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4068066549" sldId="2147483828"/>
            <pc:sldLayoutMk cId="2175597463" sldId="2147483834"/>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4068066549" sldId="2147483828"/>
            <pc:sldLayoutMk cId="3145586933" sldId="2147483835"/>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4068066549" sldId="2147483828"/>
            <pc:sldLayoutMk cId="369296626" sldId="2147483836"/>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4068066549" sldId="2147483828"/>
            <pc:sldLayoutMk cId="2367238429" sldId="2147483837"/>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4068066549" sldId="2147483828"/>
            <pc:sldLayoutMk cId="3637331051" sldId="2147483838"/>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4068066549" sldId="2147483828"/>
            <pc:sldLayoutMk cId="2019803522" sldId="2147483839"/>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4068066549" sldId="2147483828"/>
            <pc:sldLayoutMk cId="3206010444" sldId="2147483840"/>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4068066549" sldId="2147483828"/>
            <pc:sldLayoutMk cId="3292648563" sldId="2147483841"/>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4068066549" sldId="2147483828"/>
            <pc:sldLayoutMk cId="475790201" sldId="2147483842"/>
          </pc:sldLayoutMkLst>
        </pc:sldLayoutChg>
      </pc:sldMasterChg>
      <pc:sldMasterChg chg="del delSldLayout">
        <pc:chgData name="Samantha Jenkins, Healthwatch Herefordshire" userId="76f0df7c-d415-4992-9cdd-758d4a1afc23" providerId="ADAL" clId="{6E958C67-6FFD-4A7F-A84A-D217ABCF30C1}" dt="2024-05-13T16:22:28.665" v="1029" actId="2696"/>
        <pc:sldMasterMkLst>
          <pc:docMk/>
          <pc:sldMasterMk cId="818297618" sldId="2147483843"/>
        </pc:sldMasterMkLst>
        <pc:sldLayoutChg chg="del">
          <pc:chgData name="Samantha Jenkins, Healthwatch Herefordshire" userId="76f0df7c-d415-4992-9cdd-758d4a1afc23" providerId="ADAL" clId="{6E958C67-6FFD-4A7F-A84A-D217ABCF30C1}" dt="2024-05-13T16:22:28.665" v="1029" actId="2696"/>
          <pc:sldLayoutMkLst>
            <pc:docMk/>
            <pc:sldMasterMk cId="818297618" sldId="2147483843"/>
            <pc:sldLayoutMk cId="1613481883" sldId="2147483844"/>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818297618" sldId="2147483843"/>
            <pc:sldLayoutMk cId="3073877321" sldId="2147483845"/>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818297618" sldId="2147483843"/>
            <pc:sldLayoutMk cId="229213057" sldId="2147483846"/>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818297618" sldId="2147483843"/>
            <pc:sldLayoutMk cId="1526457703" sldId="2147483847"/>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818297618" sldId="2147483843"/>
            <pc:sldLayoutMk cId="1563558282" sldId="2147483848"/>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818297618" sldId="2147483843"/>
            <pc:sldLayoutMk cId="1530219790" sldId="2147483849"/>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818297618" sldId="2147483843"/>
            <pc:sldLayoutMk cId="3065210581" sldId="2147483850"/>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818297618" sldId="2147483843"/>
            <pc:sldLayoutMk cId="362446938" sldId="2147483851"/>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818297618" sldId="2147483843"/>
            <pc:sldLayoutMk cId="759461494" sldId="2147483852"/>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818297618" sldId="2147483843"/>
            <pc:sldLayoutMk cId="3953684834" sldId="2147483853"/>
          </pc:sldLayoutMkLst>
        </pc:sldLayoutChg>
        <pc:sldLayoutChg chg="del">
          <pc:chgData name="Samantha Jenkins, Healthwatch Herefordshire" userId="76f0df7c-d415-4992-9cdd-758d4a1afc23" providerId="ADAL" clId="{6E958C67-6FFD-4A7F-A84A-D217ABCF30C1}" dt="2024-05-13T16:22:28.665" v="1029" actId="2696"/>
          <pc:sldLayoutMkLst>
            <pc:docMk/>
            <pc:sldMasterMk cId="818297618" sldId="2147483843"/>
            <pc:sldLayoutMk cId="3228528267" sldId="2147483854"/>
          </pc:sldLayoutMkLst>
        </pc:sldLayoutChg>
      </pc:sldMasterChg>
    </pc:docChg>
  </pc:docChgLst>
  <pc:docChgLst>
    <pc:chgData name="debhealthwatchherefordshire@gmail.com" userId="S::urn:spo:guest#debhealthwatchherefordshire@gmail.com::" providerId="AD" clId="Web-{A8F31EFD-FBFF-1F40-46E1-6DF476C30F02}"/>
    <pc:docChg chg="addSld modSld sldOrd modSection">
      <pc:chgData name="debhealthwatchherefordshire@gmail.com" userId="S::urn:spo:guest#debhealthwatchherefordshire@gmail.com::" providerId="AD" clId="Web-{A8F31EFD-FBFF-1F40-46E1-6DF476C30F02}" dt="2024-05-23T09:50:30.307" v="45"/>
      <pc:docMkLst>
        <pc:docMk/>
      </pc:docMkLst>
      <pc:sldChg chg="delSp modSp delAnim">
        <pc:chgData name="debhealthwatchherefordshire@gmail.com" userId="S::urn:spo:guest#debhealthwatchherefordshire@gmail.com::" providerId="AD" clId="Web-{A8F31EFD-FBFF-1F40-46E1-6DF476C30F02}" dt="2024-05-23T09:48:16.148" v="10"/>
        <pc:sldMkLst>
          <pc:docMk/>
          <pc:sldMk cId="530305506" sldId="263"/>
        </pc:sldMkLst>
        <pc:spChg chg="del mod">
          <ac:chgData name="debhealthwatchherefordshire@gmail.com" userId="S::urn:spo:guest#debhealthwatchherefordshire@gmail.com::" providerId="AD" clId="Web-{A8F31EFD-FBFF-1F40-46E1-6DF476C30F02}" dt="2024-05-23T09:48:16.148" v="10"/>
          <ac:spMkLst>
            <pc:docMk/>
            <pc:sldMk cId="530305506" sldId="263"/>
            <ac:spMk id="9" creationId="{A157754F-4E96-A47A-DB4E-6FE0F39DAB2E}"/>
          </ac:spMkLst>
        </pc:spChg>
        <pc:spChg chg="del">
          <ac:chgData name="debhealthwatchherefordshire@gmail.com" userId="S::urn:spo:guest#debhealthwatchherefordshire@gmail.com::" providerId="AD" clId="Web-{A8F31EFD-FBFF-1F40-46E1-6DF476C30F02}" dt="2024-05-23T09:48:16.148" v="9"/>
          <ac:spMkLst>
            <pc:docMk/>
            <pc:sldMk cId="530305506" sldId="263"/>
            <ac:spMk id="10" creationId="{5C7F48ED-5169-E01E-120F-23C3DA0AED78}"/>
          </ac:spMkLst>
        </pc:spChg>
        <pc:spChg chg="del">
          <ac:chgData name="debhealthwatchherefordshire@gmail.com" userId="S::urn:spo:guest#debhealthwatchherefordshire@gmail.com::" providerId="AD" clId="Web-{A8F31EFD-FBFF-1F40-46E1-6DF476C30F02}" dt="2024-05-23T09:48:16.148" v="8"/>
          <ac:spMkLst>
            <pc:docMk/>
            <pc:sldMk cId="530305506" sldId="263"/>
            <ac:spMk id="11" creationId="{C6F35273-539B-4727-29C3-B153B7143FCB}"/>
          </ac:spMkLst>
        </pc:spChg>
        <pc:spChg chg="del">
          <ac:chgData name="debhealthwatchherefordshire@gmail.com" userId="S::urn:spo:guest#debhealthwatchherefordshire@gmail.com::" providerId="AD" clId="Web-{A8F31EFD-FBFF-1F40-46E1-6DF476C30F02}" dt="2024-05-23T09:48:16.148" v="7"/>
          <ac:spMkLst>
            <pc:docMk/>
            <pc:sldMk cId="530305506" sldId="263"/>
            <ac:spMk id="12" creationId="{EFD2A18F-51BA-D6B2-ACA3-D45C99C76D5A}"/>
          </ac:spMkLst>
        </pc:spChg>
        <pc:spChg chg="del">
          <ac:chgData name="debhealthwatchherefordshire@gmail.com" userId="S::urn:spo:guest#debhealthwatchherefordshire@gmail.com::" providerId="AD" clId="Web-{A8F31EFD-FBFF-1F40-46E1-6DF476C30F02}" dt="2024-05-23T09:48:16.148" v="6"/>
          <ac:spMkLst>
            <pc:docMk/>
            <pc:sldMk cId="530305506" sldId="263"/>
            <ac:spMk id="13" creationId="{A3C20C19-1745-6FC3-4C56-7F82D44D26D3}"/>
          </ac:spMkLst>
        </pc:spChg>
        <pc:spChg chg="del">
          <ac:chgData name="debhealthwatchherefordshire@gmail.com" userId="S::urn:spo:guest#debhealthwatchherefordshire@gmail.com::" providerId="AD" clId="Web-{A8F31EFD-FBFF-1F40-46E1-6DF476C30F02}" dt="2024-05-23T09:48:16.148" v="5"/>
          <ac:spMkLst>
            <pc:docMk/>
            <pc:sldMk cId="530305506" sldId="263"/>
            <ac:spMk id="14" creationId="{28792A3D-4FF6-9A3D-CA39-D1DFE1CA813B}"/>
          </ac:spMkLst>
        </pc:spChg>
      </pc:sldChg>
      <pc:sldChg chg="addSp delSp addAnim delAnim">
        <pc:chgData name="debhealthwatchherefordshire@gmail.com" userId="S::urn:spo:guest#debhealthwatchherefordshire@gmail.com::" providerId="AD" clId="Web-{A8F31EFD-FBFF-1F40-46E1-6DF476C30F02}" dt="2024-05-23T09:50:24.838" v="44"/>
        <pc:sldMkLst>
          <pc:docMk/>
          <pc:sldMk cId="3928791772" sldId="415"/>
        </pc:sldMkLst>
        <pc:spChg chg="add del">
          <ac:chgData name="debhealthwatchherefordshire@gmail.com" userId="S::urn:spo:guest#debhealthwatchherefordshire@gmail.com::" providerId="AD" clId="Web-{A8F31EFD-FBFF-1F40-46E1-6DF476C30F02}" dt="2024-05-23T09:50:24.838" v="44"/>
          <ac:spMkLst>
            <pc:docMk/>
            <pc:sldMk cId="3928791772" sldId="415"/>
            <ac:spMk id="7" creationId="{0AEA864B-D2C0-12B0-9F6B-261B0681E4A5}"/>
          </ac:spMkLst>
        </pc:spChg>
        <pc:spChg chg="add del">
          <ac:chgData name="debhealthwatchherefordshire@gmail.com" userId="S::urn:spo:guest#debhealthwatchherefordshire@gmail.com::" providerId="AD" clId="Web-{A8F31EFD-FBFF-1F40-46E1-6DF476C30F02}" dt="2024-05-23T09:50:24.838" v="43"/>
          <ac:spMkLst>
            <pc:docMk/>
            <pc:sldMk cId="3928791772" sldId="415"/>
            <ac:spMk id="8" creationId="{7B2BA58E-1795-57C2-46E7-2EB3521634EC}"/>
          </ac:spMkLst>
        </pc:spChg>
        <pc:spChg chg="add del">
          <ac:chgData name="debhealthwatchherefordshire@gmail.com" userId="S::urn:spo:guest#debhealthwatchherefordshire@gmail.com::" providerId="AD" clId="Web-{A8F31EFD-FBFF-1F40-46E1-6DF476C30F02}" dt="2024-05-23T09:50:24.838" v="42"/>
          <ac:spMkLst>
            <pc:docMk/>
            <pc:sldMk cId="3928791772" sldId="415"/>
            <ac:spMk id="14" creationId="{AB3F5FCC-B079-6E1F-EA1C-D8EFB80BDACF}"/>
          </ac:spMkLst>
        </pc:spChg>
        <pc:spChg chg="add del">
          <ac:chgData name="debhealthwatchherefordshire@gmail.com" userId="S::urn:spo:guest#debhealthwatchherefordshire@gmail.com::" providerId="AD" clId="Web-{A8F31EFD-FBFF-1F40-46E1-6DF476C30F02}" dt="2024-05-23T09:50:24.823" v="41"/>
          <ac:spMkLst>
            <pc:docMk/>
            <pc:sldMk cId="3928791772" sldId="415"/>
            <ac:spMk id="15" creationId="{7F477732-DF9F-6263-9C4D-2CEEAD55F036}"/>
          </ac:spMkLst>
        </pc:spChg>
        <pc:spChg chg="add del">
          <ac:chgData name="debhealthwatchherefordshire@gmail.com" userId="S::urn:spo:guest#debhealthwatchherefordshire@gmail.com::" providerId="AD" clId="Web-{A8F31EFD-FBFF-1F40-46E1-6DF476C30F02}" dt="2024-05-23T09:50:24.823" v="40"/>
          <ac:spMkLst>
            <pc:docMk/>
            <pc:sldMk cId="3928791772" sldId="415"/>
            <ac:spMk id="16" creationId="{78B0E14C-C7A3-C4B9-87E4-BE9300CFF75E}"/>
          </ac:spMkLst>
        </pc:spChg>
        <pc:spChg chg="del">
          <ac:chgData name="debhealthwatchherefordshire@gmail.com" userId="S::urn:spo:guest#debhealthwatchherefordshire@gmail.com::" providerId="AD" clId="Web-{A8F31EFD-FBFF-1F40-46E1-6DF476C30F02}" dt="2024-05-23T09:50:24.823" v="39"/>
          <ac:spMkLst>
            <pc:docMk/>
            <pc:sldMk cId="3928791772" sldId="415"/>
            <ac:spMk id="17" creationId="{59368653-EA2A-A497-BFB3-AFBD3CECB9D0}"/>
          </ac:spMkLst>
        </pc:spChg>
        <pc:spChg chg="add del">
          <ac:chgData name="debhealthwatchherefordshire@gmail.com" userId="S::urn:spo:guest#debhealthwatchherefordshire@gmail.com::" providerId="AD" clId="Web-{A8F31EFD-FBFF-1F40-46E1-6DF476C30F02}" dt="2024-05-23T09:50:24.823" v="38"/>
          <ac:spMkLst>
            <pc:docMk/>
            <pc:sldMk cId="3928791772" sldId="415"/>
            <ac:spMk id="18" creationId="{713F55E6-0225-4E08-B294-DF83EAFB71AA}"/>
          </ac:spMkLst>
        </pc:spChg>
      </pc:sldChg>
      <pc:sldChg chg="addSp delSp modSp new ord">
        <pc:chgData name="debhealthwatchherefordshire@gmail.com" userId="S::urn:spo:guest#debhealthwatchherefordshire@gmail.com::" providerId="AD" clId="Web-{A8F31EFD-FBFF-1F40-46E1-6DF476C30F02}" dt="2024-05-23T09:49:23.852" v="21" actId="1076"/>
        <pc:sldMkLst>
          <pc:docMk/>
          <pc:sldMk cId="283555181" sldId="2145726464"/>
        </pc:sldMkLst>
        <pc:spChg chg="del">
          <ac:chgData name="debhealthwatchherefordshire@gmail.com" userId="S::urn:spo:guest#debhealthwatchherefordshire@gmail.com::" providerId="AD" clId="Web-{A8F31EFD-FBFF-1F40-46E1-6DF476C30F02}" dt="2024-05-23T09:49:13.227" v="18"/>
          <ac:spMkLst>
            <pc:docMk/>
            <pc:sldMk cId="283555181" sldId="2145726464"/>
            <ac:spMk id="2" creationId="{1BAD2FC1-3308-AEFA-CA89-33FD8AB49309}"/>
          </ac:spMkLst>
        </pc:spChg>
        <pc:spChg chg="del mod">
          <ac:chgData name="debhealthwatchherefordshire@gmail.com" userId="S::urn:spo:guest#debhealthwatchherefordshire@gmail.com::" providerId="AD" clId="Web-{A8F31EFD-FBFF-1F40-46E1-6DF476C30F02}" dt="2024-05-23T09:48:35.679" v="14"/>
          <ac:spMkLst>
            <pc:docMk/>
            <pc:sldMk cId="283555181" sldId="2145726464"/>
            <ac:spMk id="3" creationId="{9EED85E1-8785-0DA2-D111-A7663A356F14}"/>
          </ac:spMkLst>
        </pc:spChg>
        <pc:spChg chg="del">
          <ac:chgData name="debhealthwatchherefordshire@gmail.com" userId="S::urn:spo:guest#debhealthwatchherefordshire@gmail.com::" providerId="AD" clId="Web-{A8F31EFD-FBFF-1F40-46E1-6DF476C30F02}" dt="2024-05-23T09:49:15.102" v="19"/>
          <ac:spMkLst>
            <pc:docMk/>
            <pc:sldMk cId="283555181" sldId="2145726464"/>
            <ac:spMk id="5" creationId="{7E2840D9-0EE0-FD1A-F86D-BA3017FC09DA}"/>
          </ac:spMkLst>
        </pc:spChg>
        <pc:spChg chg="add del">
          <ac:chgData name="debhealthwatchherefordshire@gmail.com" userId="S::urn:spo:guest#debhealthwatchherefordshire@gmail.com::" providerId="AD" clId="Web-{A8F31EFD-FBFF-1F40-46E1-6DF476C30F02}" dt="2024-05-23T09:48:44.711" v="16"/>
          <ac:spMkLst>
            <pc:docMk/>
            <pc:sldMk cId="283555181" sldId="2145726464"/>
            <ac:spMk id="6" creationId="{A157754F-4E96-A47A-DB4E-6FE0F39DAB2E}"/>
          </ac:spMkLst>
        </pc:spChg>
        <pc:spChg chg="add del">
          <ac:chgData name="debhealthwatchherefordshire@gmail.com" userId="S::urn:spo:guest#debhealthwatchherefordshire@gmail.com::" providerId="AD" clId="Web-{A8F31EFD-FBFF-1F40-46E1-6DF476C30F02}" dt="2024-05-23T09:48:44.711" v="16"/>
          <ac:spMkLst>
            <pc:docMk/>
            <pc:sldMk cId="283555181" sldId="2145726464"/>
            <ac:spMk id="7" creationId="{5C7F48ED-5169-E01E-120F-23C3DA0AED78}"/>
          </ac:spMkLst>
        </pc:spChg>
        <pc:spChg chg="add del">
          <ac:chgData name="debhealthwatchherefordshire@gmail.com" userId="S::urn:spo:guest#debhealthwatchherefordshire@gmail.com::" providerId="AD" clId="Web-{A8F31EFD-FBFF-1F40-46E1-6DF476C30F02}" dt="2024-05-23T09:48:44.711" v="16"/>
          <ac:spMkLst>
            <pc:docMk/>
            <pc:sldMk cId="283555181" sldId="2145726464"/>
            <ac:spMk id="8" creationId="{C6F35273-539B-4727-29C3-B153B7143FCB}"/>
          </ac:spMkLst>
        </pc:spChg>
        <pc:spChg chg="add del">
          <ac:chgData name="debhealthwatchherefordshire@gmail.com" userId="S::urn:spo:guest#debhealthwatchherefordshire@gmail.com::" providerId="AD" clId="Web-{A8F31EFD-FBFF-1F40-46E1-6DF476C30F02}" dt="2024-05-23T09:48:44.711" v="16"/>
          <ac:spMkLst>
            <pc:docMk/>
            <pc:sldMk cId="283555181" sldId="2145726464"/>
            <ac:spMk id="9" creationId="{EFD2A18F-51BA-D6B2-ACA3-D45C99C76D5A}"/>
          </ac:spMkLst>
        </pc:spChg>
        <pc:spChg chg="add del">
          <ac:chgData name="debhealthwatchherefordshire@gmail.com" userId="S::urn:spo:guest#debhealthwatchherefordshire@gmail.com::" providerId="AD" clId="Web-{A8F31EFD-FBFF-1F40-46E1-6DF476C30F02}" dt="2024-05-23T09:48:44.711" v="16"/>
          <ac:spMkLst>
            <pc:docMk/>
            <pc:sldMk cId="283555181" sldId="2145726464"/>
            <ac:spMk id="10" creationId="{A3C20C19-1745-6FC3-4C56-7F82D44D26D3}"/>
          </ac:spMkLst>
        </pc:spChg>
        <pc:spChg chg="add del">
          <ac:chgData name="debhealthwatchherefordshire@gmail.com" userId="S::urn:spo:guest#debhealthwatchherefordshire@gmail.com::" providerId="AD" clId="Web-{A8F31EFD-FBFF-1F40-46E1-6DF476C30F02}" dt="2024-05-23T09:48:44.711" v="16"/>
          <ac:spMkLst>
            <pc:docMk/>
            <pc:sldMk cId="283555181" sldId="2145726464"/>
            <ac:spMk id="11" creationId="{28792A3D-4FF6-9A3D-CA39-D1DFE1CA813B}"/>
          </ac:spMkLst>
        </pc:spChg>
        <pc:spChg chg="add">
          <ac:chgData name="debhealthwatchherefordshire@gmail.com" userId="S::urn:spo:guest#debhealthwatchherefordshire@gmail.com::" providerId="AD" clId="Web-{A8F31EFD-FBFF-1F40-46E1-6DF476C30F02}" dt="2024-05-23T09:48:57.242" v="17"/>
          <ac:spMkLst>
            <pc:docMk/>
            <pc:sldMk cId="283555181" sldId="2145726464"/>
            <ac:spMk id="12" creationId="{A157754F-4E96-A47A-DB4E-6FE0F39DAB2E}"/>
          </ac:spMkLst>
        </pc:spChg>
        <pc:spChg chg="add mod">
          <ac:chgData name="debhealthwatchherefordshire@gmail.com" userId="S::urn:spo:guest#debhealthwatchherefordshire@gmail.com::" providerId="AD" clId="Web-{A8F31EFD-FBFF-1F40-46E1-6DF476C30F02}" dt="2024-05-23T09:49:20.462" v="20" actId="1076"/>
          <ac:spMkLst>
            <pc:docMk/>
            <pc:sldMk cId="283555181" sldId="2145726464"/>
            <ac:spMk id="13" creationId="{5C7F48ED-5169-E01E-120F-23C3DA0AED78}"/>
          </ac:spMkLst>
        </pc:spChg>
        <pc:spChg chg="add mod">
          <ac:chgData name="debhealthwatchherefordshire@gmail.com" userId="S::urn:spo:guest#debhealthwatchherefordshire@gmail.com::" providerId="AD" clId="Web-{A8F31EFD-FBFF-1F40-46E1-6DF476C30F02}" dt="2024-05-23T09:49:23.852" v="21" actId="1076"/>
          <ac:spMkLst>
            <pc:docMk/>
            <pc:sldMk cId="283555181" sldId="2145726464"/>
            <ac:spMk id="14" creationId="{C6F35273-539B-4727-29C3-B153B7143FCB}"/>
          </ac:spMkLst>
        </pc:spChg>
        <pc:spChg chg="add">
          <ac:chgData name="debhealthwatchherefordshire@gmail.com" userId="S::urn:spo:guest#debhealthwatchherefordshire@gmail.com::" providerId="AD" clId="Web-{A8F31EFD-FBFF-1F40-46E1-6DF476C30F02}" dt="2024-05-23T09:48:57.242" v="17"/>
          <ac:spMkLst>
            <pc:docMk/>
            <pc:sldMk cId="283555181" sldId="2145726464"/>
            <ac:spMk id="15" creationId="{EFD2A18F-51BA-D6B2-ACA3-D45C99C76D5A}"/>
          </ac:spMkLst>
        </pc:spChg>
        <pc:spChg chg="add">
          <ac:chgData name="debhealthwatchherefordshire@gmail.com" userId="S::urn:spo:guest#debhealthwatchherefordshire@gmail.com::" providerId="AD" clId="Web-{A8F31EFD-FBFF-1F40-46E1-6DF476C30F02}" dt="2024-05-23T09:48:57.242" v="17"/>
          <ac:spMkLst>
            <pc:docMk/>
            <pc:sldMk cId="283555181" sldId="2145726464"/>
            <ac:spMk id="16" creationId="{A3C20C19-1745-6FC3-4C56-7F82D44D26D3}"/>
          </ac:spMkLst>
        </pc:spChg>
        <pc:spChg chg="add">
          <ac:chgData name="debhealthwatchherefordshire@gmail.com" userId="S::urn:spo:guest#debhealthwatchherefordshire@gmail.com::" providerId="AD" clId="Web-{A8F31EFD-FBFF-1F40-46E1-6DF476C30F02}" dt="2024-05-23T09:48:57.242" v="17"/>
          <ac:spMkLst>
            <pc:docMk/>
            <pc:sldMk cId="283555181" sldId="2145726464"/>
            <ac:spMk id="17" creationId="{28792A3D-4FF6-9A3D-CA39-D1DFE1CA813B}"/>
          </ac:spMkLst>
        </pc:spChg>
      </pc:sldChg>
      <pc:sldChg chg="addSp delSp new">
        <pc:chgData name="debhealthwatchherefordshire@gmail.com" userId="S::urn:spo:guest#debhealthwatchherefordshire@gmail.com::" providerId="AD" clId="Web-{A8F31EFD-FBFF-1F40-46E1-6DF476C30F02}" dt="2024-05-23T09:50:30.307" v="45"/>
        <pc:sldMkLst>
          <pc:docMk/>
          <pc:sldMk cId="1801117661" sldId="2145726465"/>
        </pc:sldMkLst>
        <pc:spChg chg="del">
          <ac:chgData name="debhealthwatchherefordshire@gmail.com" userId="S::urn:spo:guest#debhealthwatchherefordshire@gmail.com::" providerId="AD" clId="Web-{A8F31EFD-FBFF-1F40-46E1-6DF476C30F02}" dt="2024-05-23T09:49:43.228" v="23"/>
          <ac:spMkLst>
            <pc:docMk/>
            <pc:sldMk cId="1801117661" sldId="2145726465"/>
            <ac:spMk id="2" creationId="{3E4E4978-1CDB-94E0-8B90-40D3200A2B6E}"/>
          </ac:spMkLst>
        </pc:spChg>
        <pc:spChg chg="del">
          <ac:chgData name="debhealthwatchherefordshire@gmail.com" userId="S::urn:spo:guest#debhealthwatchherefordshire@gmail.com::" providerId="AD" clId="Web-{A8F31EFD-FBFF-1F40-46E1-6DF476C30F02}" dt="2024-05-23T09:49:46.572" v="25"/>
          <ac:spMkLst>
            <pc:docMk/>
            <pc:sldMk cId="1801117661" sldId="2145726465"/>
            <ac:spMk id="3" creationId="{77BC1774-692F-CFD7-1A0E-12677D889936}"/>
          </ac:spMkLst>
        </pc:spChg>
        <pc:spChg chg="del">
          <ac:chgData name="debhealthwatchherefordshire@gmail.com" userId="S::urn:spo:guest#debhealthwatchherefordshire@gmail.com::" providerId="AD" clId="Web-{A8F31EFD-FBFF-1F40-46E1-6DF476C30F02}" dt="2024-05-23T09:49:45.040" v="24"/>
          <ac:spMkLst>
            <pc:docMk/>
            <pc:sldMk cId="1801117661" sldId="2145726465"/>
            <ac:spMk id="5" creationId="{674B7881-08BA-DB91-1ED1-3846B67D5ECC}"/>
          </ac:spMkLst>
        </pc:spChg>
        <pc:spChg chg="add">
          <ac:chgData name="debhealthwatchherefordshire@gmail.com" userId="S::urn:spo:guest#debhealthwatchherefordshire@gmail.com::" providerId="AD" clId="Web-{A8F31EFD-FBFF-1F40-46E1-6DF476C30F02}" dt="2024-05-23T09:50:30.307" v="45"/>
          <ac:spMkLst>
            <pc:docMk/>
            <pc:sldMk cId="1801117661" sldId="2145726465"/>
            <ac:spMk id="6" creationId="{0AEA864B-D2C0-12B0-9F6B-261B0681E4A5}"/>
          </ac:spMkLst>
        </pc:spChg>
        <pc:spChg chg="add">
          <ac:chgData name="debhealthwatchherefordshire@gmail.com" userId="S::urn:spo:guest#debhealthwatchherefordshire@gmail.com::" providerId="AD" clId="Web-{A8F31EFD-FBFF-1F40-46E1-6DF476C30F02}" dt="2024-05-23T09:50:30.307" v="45"/>
          <ac:spMkLst>
            <pc:docMk/>
            <pc:sldMk cId="1801117661" sldId="2145726465"/>
            <ac:spMk id="7" creationId="{7B2BA58E-1795-57C2-46E7-2EB3521634EC}"/>
          </ac:spMkLst>
        </pc:spChg>
        <pc:spChg chg="add">
          <ac:chgData name="debhealthwatchherefordshire@gmail.com" userId="S::urn:spo:guest#debhealthwatchherefordshire@gmail.com::" providerId="AD" clId="Web-{A8F31EFD-FBFF-1F40-46E1-6DF476C30F02}" dt="2024-05-23T09:50:30.307" v="45"/>
          <ac:spMkLst>
            <pc:docMk/>
            <pc:sldMk cId="1801117661" sldId="2145726465"/>
            <ac:spMk id="8" creationId="{AB3F5FCC-B079-6E1F-EA1C-D8EFB80BDACF}"/>
          </ac:spMkLst>
        </pc:spChg>
        <pc:spChg chg="add">
          <ac:chgData name="debhealthwatchherefordshire@gmail.com" userId="S::urn:spo:guest#debhealthwatchherefordshire@gmail.com::" providerId="AD" clId="Web-{A8F31EFD-FBFF-1F40-46E1-6DF476C30F02}" dt="2024-05-23T09:50:30.307" v="45"/>
          <ac:spMkLst>
            <pc:docMk/>
            <pc:sldMk cId="1801117661" sldId="2145726465"/>
            <ac:spMk id="9" creationId="{7F477732-DF9F-6263-9C4D-2CEEAD55F036}"/>
          </ac:spMkLst>
        </pc:spChg>
        <pc:spChg chg="add">
          <ac:chgData name="debhealthwatchherefordshire@gmail.com" userId="S::urn:spo:guest#debhealthwatchherefordshire@gmail.com::" providerId="AD" clId="Web-{A8F31EFD-FBFF-1F40-46E1-6DF476C30F02}" dt="2024-05-23T09:50:30.307" v="45"/>
          <ac:spMkLst>
            <pc:docMk/>
            <pc:sldMk cId="1801117661" sldId="2145726465"/>
            <ac:spMk id="10" creationId="{78B0E14C-C7A3-C4B9-87E4-BE9300CFF75E}"/>
          </ac:spMkLst>
        </pc:spChg>
        <pc:spChg chg="add">
          <ac:chgData name="debhealthwatchherefordshire@gmail.com" userId="S::urn:spo:guest#debhealthwatchherefordshire@gmail.com::" providerId="AD" clId="Web-{A8F31EFD-FBFF-1F40-46E1-6DF476C30F02}" dt="2024-05-23T09:50:30.307" v="45"/>
          <ac:spMkLst>
            <pc:docMk/>
            <pc:sldMk cId="1801117661" sldId="2145726465"/>
            <ac:spMk id="11" creationId="{59368653-EA2A-A497-BFB3-AFBD3CECB9D0}"/>
          </ac:spMkLst>
        </pc:spChg>
        <pc:spChg chg="add">
          <ac:chgData name="debhealthwatchherefordshire@gmail.com" userId="S::urn:spo:guest#debhealthwatchherefordshire@gmail.com::" providerId="AD" clId="Web-{A8F31EFD-FBFF-1F40-46E1-6DF476C30F02}" dt="2024-05-23T09:50:30.307" v="45"/>
          <ac:spMkLst>
            <pc:docMk/>
            <pc:sldMk cId="1801117661" sldId="2145726465"/>
            <ac:spMk id="12" creationId="{713F55E6-0225-4E08-B294-DF83EAFB71AA}"/>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hyperlink" Target="mailto:enquiries@purpleleaf.org.uk" TargetMode="External"/><Relationship Id="rId4" Type="http://schemas.openxmlformats.org/officeDocument/2006/relationships/image" Target="../media/image7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mailto:enquiries@purpleleaf.org.uk" TargetMode="External"/><Relationship Id="rId1" Type="http://schemas.openxmlformats.org/officeDocument/2006/relationships/image" Target="../media/image71.png"/><Relationship Id="rId4" Type="http://schemas.openxmlformats.org/officeDocument/2006/relationships/image" Target="../media/image7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228D76-AF48-4D35-A500-A3C658F46E08}" type="doc">
      <dgm:prSet loTypeId="urn:microsoft.com/office/officeart/2005/8/layout/hierarchy4" loCatId="hierarchy" qsTypeId="urn:microsoft.com/office/officeart/2005/8/quickstyle/simple1" qsCatId="simple" csTypeId="urn:microsoft.com/office/officeart/2005/8/colors/colorful2" csCatId="colorful" phldr="1"/>
      <dgm:spPr/>
      <dgm:t>
        <a:bodyPr/>
        <a:lstStyle/>
        <a:p>
          <a:endParaRPr lang="en-GB"/>
        </a:p>
      </dgm:t>
    </dgm:pt>
    <dgm:pt modelId="{37398B68-4ED0-4971-98BA-E0D732FEC334}">
      <dgm:prSet phldrT="[Text]"/>
      <dgm:spPr/>
      <dgm:t>
        <a:bodyPr/>
        <a:lstStyle/>
        <a:p>
          <a:r>
            <a:rPr lang="en-GB" dirty="0"/>
            <a:t>Advocacy (5+)</a:t>
          </a:r>
        </a:p>
      </dgm:t>
    </dgm:pt>
    <dgm:pt modelId="{657EDE84-07C4-48E3-97D4-F4F9468401F5}" type="parTrans" cxnId="{E94A6BA8-66A4-477F-9C1E-293D0688D724}">
      <dgm:prSet/>
      <dgm:spPr/>
      <dgm:t>
        <a:bodyPr/>
        <a:lstStyle/>
        <a:p>
          <a:endParaRPr lang="en-GB"/>
        </a:p>
      </dgm:t>
    </dgm:pt>
    <dgm:pt modelId="{58419518-69F1-4E09-9217-DA44E2055BD9}" type="sibTrans" cxnId="{E94A6BA8-66A4-477F-9C1E-293D0688D724}">
      <dgm:prSet/>
      <dgm:spPr/>
      <dgm:t>
        <a:bodyPr/>
        <a:lstStyle/>
        <a:p>
          <a:endParaRPr lang="en-GB"/>
        </a:p>
      </dgm:t>
    </dgm:pt>
    <dgm:pt modelId="{AC8E85C0-88FE-4892-8E15-6FFD403F0F43}">
      <dgm:prSet phldrT="[Text]"/>
      <dgm:spPr/>
      <dgm:t>
        <a:bodyPr/>
        <a:lstStyle/>
        <a:p>
          <a:r>
            <a:rPr lang="en-GB" dirty="0"/>
            <a:t>Counselling (11+)</a:t>
          </a:r>
        </a:p>
      </dgm:t>
    </dgm:pt>
    <dgm:pt modelId="{346FF472-A189-439F-938A-E71077DBE0B7}" type="sibTrans" cxnId="{A707B9B6-E671-42FA-ACB1-90D4FCD17CDF}">
      <dgm:prSet/>
      <dgm:spPr/>
      <dgm:t>
        <a:bodyPr/>
        <a:lstStyle/>
        <a:p>
          <a:endParaRPr lang="en-GB"/>
        </a:p>
      </dgm:t>
    </dgm:pt>
    <dgm:pt modelId="{563C3A70-EC4C-494B-B3A5-A920EDD818D8}" type="parTrans" cxnId="{A707B9B6-E671-42FA-ACB1-90D4FCD17CDF}">
      <dgm:prSet/>
      <dgm:spPr/>
      <dgm:t>
        <a:bodyPr/>
        <a:lstStyle/>
        <a:p>
          <a:endParaRPr lang="en-GB"/>
        </a:p>
      </dgm:t>
    </dgm:pt>
    <dgm:pt modelId="{F19AC3B3-7AC6-449D-BAAE-9A86F47C8027}">
      <dgm:prSet phldrT="[Text]"/>
      <dgm:spPr/>
      <dgm:t>
        <a:bodyPr/>
        <a:lstStyle/>
        <a:p>
          <a:r>
            <a:rPr lang="en-GB" dirty="0"/>
            <a:t>ISVA, CHISVA, FISVA &amp; other specialisms</a:t>
          </a:r>
        </a:p>
      </dgm:t>
    </dgm:pt>
    <dgm:pt modelId="{B1DE7B0E-847B-48B0-AAF3-ED04424C8275}" type="parTrans" cxnId="{0D3929FC-2739-4920-9852-C24AED43783E}">
      <dgm:prSet/>
      <dgm:spPr/>
      <dgm:t>
        <a:bodyPr/>
        <a:lstStyle/>
        <a:p>
          <a:endParaRPr lang="en-GB"/>
        </a:p>
      </dgm:t>
    </dgm:pt>
    <dgm:pt modelId="{52DB855F-5E59-41BF-82A7-6F4BAE2CA98D}" type="sibTrans" cxnId="{0D3929FC-2739-4920-9852-C24AED43783E}">
      <dgm:prSet/>
      <dgm:spPr/>
      <dgm:t>
        <a:bodyPr/>
        <a:lstStyle/>
        <a:p>
          <a:endParaRPr lang="en-GB"/>
        </a:p>
      </dgm:t>
    </dgm:pt>
    <dgm:pt modelId="{E69514A0-106E-427A-96C9-E223767972B6}">
      <dgm:prSet phldrT="[Text]"/>
      <dgm:spPr/>
      <dgm:t>
        <a:bodyPr/>
        <a:lstStyle/>
        <a:p>
          <a:r>
            <a:rPr lang="en-GB" dirty="0"/>
            <a:t>Early Intervention &amp; Prevention Service (5+)</a:t>
          </a:r>
        </a:p>
      </dgm:t>
    </dgm:pt>
    <dgm:pt modelId="{4F788F85-9FC5-4626-A66D-0BBAD573A12E}" type="parTrans" cxnId="{6D3AC71B-4A06-4B88-A8B6-DA7315A1AE3B}">
      <dgm:prSet/>
      <dgm:spPr/>
      <dgm:t>
        <a:bodyPr/>
        <a:lstStyle/>
        <a:p>
          <a:endParaRPr lang="en-GB"/>
        </a:p>
      </dgm:t>
    </dgm:pt>
    <dgm:pt modelId="{DF673026-07D1-46B6-9100-0A63DE0C47B9}" type="sibTrans" cxnId="{6D3AC71B-4A06-4B88-A8B6-DA7315A1AE3B}">
      <dgm:prSet/>
      <dgm:spPr/>
      <dgm:t>
        <a:bodyPr/>
        <a:lstStyle/>
        <a:p>
          <a:endParaRPr lang="en-GB"/>
        </a:p>
      </dgm:t>
    </dgm:pt>
    <dgm:pt modelId="{2ABE372E-06F5-4FBD-89EE-C27E332D3A9C}">
      <dgm:prSet phldrT="[Text]"/>
      <dgm:spPr/>
      <dgm:t>
        <a:bodyPr/>
        <a:lstStyle/>
        <a:p>
          <a:r>
            <a:rPr lang="en-GB" dirty="0"/>
            <a:t>Education in schools &amp; </a:t>
          </a:r>
        </a:p>
        <a:p>
          <a:r>
            <a:rPr lang="en-GB" dirty="0"/>
            <a:t>1-1 intervention </a:t>
          </a:r>
        </a:p>
      </dgm:t>
    </dgm:pt>
    <dgm:pt modelId="{89B51FA3-B190-4BF4-B068-58F05ED06A17}" type="parTrans" cxnId="{339C2226-9E0F-499C-9223-48B5A0C7253A}">
      <dgm:prSet/>
      <dgm:spPr/>
      <dgm:t>
        <a:bodyPr/>
        <a:lstStyle/>
        <a:p>
          <a:endParaRPr lang="en-GB"/>
        </a:p>
      </dgm:t>
    </dgm:pt>
    <dgm:pt modelId="{5FDDBBFF-B121-4F0B-A8E3-6AFA908B8943}" type="sibTrans" cxnId="{339C2226-9E0F-499C-9223-48B5A0C7253A}">
      <dgm:prSet/>
      <dgm:spPr/>
      <dgm:t>
        <a:bodyPr/>
        <a:lstStyle/>
        <a:p>
          <a:endParaRPr lang="en-GB"/>
        </a:p>
      </dgm:t>
    </dgm:pt>
    <dgm:pt modelId="{5162B680-5765-491E-81E5-8BDCD6E20CF5}">
      <dgm:prSet phldrT="[Text]"/>
      <dgm:spPr/>
      <dgm:t>
        <a:bodyPr/>
        <a:lstStyle/>
        <a:p>
          <a:r>
            <a:rPr lang="en-GB" dirty="0"/>
            <a:t>HSB assessment &amp; intervention </a:t>
          </a:r>
        </a:p>
      </dgm:t>
    </dgm:pt>
    <dgm:pt modelId="{8F1535B7-E2D6-4894-B2B8-9ECCF3612DA0}" type="parTrans" cxnId="{52A785BE-0B47-4845-A5E9-34585E1492DD}">
      <dgm:prSet/>
      <dgm:spPr/>
      <dgm:t>
        <a:bodyPr/>
        <a:lstStyle/>
        <a:p>
          <a:endParaRPr lang="en-GB"/>
        </a:p>
      </dgm:t>
    </dgm:pt>
    <dgm:pt modelId="{4174FA72-55F7-47C2-A222-C43C30DEBB95}" type="sibTrans" cxnId="{52A785BE-0B47-4845-A5E9-34585E1492DD}">
      <dgm:prSet/>
      <dgm:spPr/>
      <dgm:t>
        <a:bodyPr/>
        <a:lstStyle/>
        <a:p>
          <a:endParaRPr lang="en-GB"/>
        </a:p>
      </dgm:t>
    </dgm:pt>
    <dgm:pt modelId="{EAA534E1-1DD4-4C4A-865C-32E5FAC23BE4}">
      <dgm:prSet phldrT="[Text]"/>
      <dgm:spPr/>
      <dgm:t>
        <a:bodyPr/>
        <a:lstStyle/>
        <a:p>
          <a:r>
            <a:rPr lang="en-GB" dirty="0"/>
            <a:t>Training </a:t>
          </a:r>
        </a:p>
      </dgm:t>
    </dgm:pt>
    <dgm:pt modelId="{6DEE8730-E00C-4FE8-AD5A-2D9F30431F63}" type="parTrans" cxnId="{BAF3AFDB-5ADC-4FFE-835E-F8439B41C176}">
      <dgm:prSet/>
      <dgm:spPr/>
      <dgm:t>
        <a:bodyPr/>
        <a:lstStyle/>
        <a:p>
          <a:endParaRPr lang="en-GB"/>
        </a:p>
      </dgm:t>
    </dgm:pt>
    <dgm:pt modelId="{90CF6270-9AA8-4C36-BF84-D8802033D386}" type="sibTrans" cxnId="{BAF3AFDB-5ADC-4FFE-835E-F8439B41C176}">
      <dgm:prSet/>
      <dgm:spPr/>
      <dgm:t>
        <a:bodyPr/>
        <a:lstStyle/>
        <a:p>
          <a:endParaRPr lang="en-GB"/>
        </a:p>
      </dgm:t>
    </dgm:pt>
    <dgm:pt modelId="{28F9BD04-273A-44A5-A42A-668227EAC2C8}">
      <dgm:prSet phldrT="[Text]"/>
      <dgm:spPr/>
      <dgm:t>
        <a:bodyPr/>
        <a:lstStyle/>
        <a:p>
          <a:pPr>
            <a:buFont typeface="Arial" panose="020B0604020202020204" pitchFamily="34" charset="0"/>
            <a:buChar char="•"/>
          </a:pPr>
          <a:r>
            <a:rPr lang="en-GB">
              <a:latin typeface="Arial" panose="020B0604020202020204" pitchFamily="34" charset="0"/>
              <a:cs typeface="Arial" panose="020B0604020202020204" pitchFamily="34" charset="0"/>
            </a:rPr>
            <a:t>For survivors and family members that are supporting survivors </a:t>
          </a:r>
          <a:endParaRPr lang="en-GB"/>
        </a:p>
      </dgm:t>
    </dgm:pt>
    <dgm:pt modelId="{AFE7AFEF-ACBB-42BA-B024-0904CAF38B28}" type="parTrans" cxnId="{361CC281-B6C6-4186-AF83-88DED406B7CC}">
      <dgm:prSet/>
      <dgm:spPr/>
      <dgm:t>
        <a:bodyPr/>
        <a:lstStyle/>
        <a:p>
          <a:endParaRPr lang="en-GB"/>
        </a:p>
      </dgm:t>
    </dgm:pt>
    <dgm:pt modelId="{9FB89C22-71A0-4E28-8CD4-824F94B6967F}" type="sibTrans" cxnId="{361CC281-B6C6-4186-AF83-88DED406B7CC}">
      <dgm:prSet/>
      <dgm:spPr/>
      <dgm:t>
        <a:bodyPr/>
        <a:lstStyle/>
        <a:p>
          <a:endParaRPr lang="en-GB"/>
        </a:p>
      </dgm:t>
    </dgm:pt>
    <dgm:pt modelId="{6C7FEAE8-442A-4703-8167-7A7A4E37EBEA}" type="pres">
      <dgm:prSet presAssocID="{87228D76-AF48-4D35-A500-A3C658F46E08}" presName="Name0" presStyleCnt="0">
        <dgm:presLayoutVars>
          <dgm:chPref val="1"/>
          <dgm:dir/>
          <dgm:animOne val="branch"/>
          <dgm:animLvl val="lvl"/>
          <dgm:resizeHandles/>
        </dgm:presLayoutVars>
      </dgm:prSet>
      <dgm:spPr/>
    </dgm:pt>
    <dgm:pt modelId="{705CADE4-91C9-4D8D-8AB9-1F7D1D48A2BB}" type="pres">
      <dgm:prSet presAssocID="{E69514A0-106E-427A-96C9-E223767972B6}" presName="vertOne" presStyleCnt="0"/>
      <dgm:spPr/>
    </dgm:pt>
    <dgm:pt modelId="{CACD7D7B-F435-4A84-ADA5-05331B0F9582}" type="pres">
      <dgm:prSet presAssocID="{E69514A0-106E-427A-96C9-E223767972B6}" presName="txOne" presStyleLbl="node0" presStyleIdx="0" presStyleCnt="3">
        <dgm:presLayoutVars>
          <dgm:chPref val="3"/>
        </dgm:presLayoutVars>
      </dgm:prSet>
      <dgm:spPr/>
    </dgm:pt>
    <dgm:pt modelId="{DB3D3406-90A6-4854-BAA8-4611E181E8E6}" type="pres">
      <dgm:prSet presAssocID="{E69514A0-106E-427A-96C9-E223767972B6}" presName="parTransOne" presStyleCnt="0"/>
      <dgm:spPr/>
    </dgm:pt>
    <dgm:pt modelId="{FA6294C4-42B0-472E-8795-7CDCB12B7513}" type="pres">
      <dgm:prSet presAssocID="{E69514A0-106E-427A-96C9-E223767972B6}" presName="horzOne" presStyleCnt="0"/>
      <dgm:spPr/>
    </dgm:pt>
    <dgm:pt modelId="{53CFE546-7DD2-4008-8FE6-92326E92D8C2}" type="pres">
      <dgm:prSet presAssocID="{EAA534E1-1DD4-4C4A-865C-32E5FAC23BE4}" presName="vertTwo" presStyleCnt="0"/>
      <dgm:spPr/>
    </dgm:pt>
    <dgm:pt modelId="{E098911C-8693-4495-B350-791713B866CD}" type="pres">
      <dgm:prSet presAssocID="{EAA534E1-1DD4-4C4A-865C-32E5FAC23BE4}" presName="txTwo" presStyleLbl="node2" presStyleIdx="0" presStyleCnt="5">
        <dgm:presLayoutVars>
          <dgm:chPref val="3"/>
        </dgm:presLayoutVars>
      </dgm:prSet>
      <dgm:spPr/>
    </dgm:pt>
    <dgm:pt modelId="{223ED138-9CD4-47FF-9017-F796A5498490}" type="pres">
      <dgm:prSet presAssocID="{EAA534E1-1DD4-4C4A-865C-32E5FAC23BE4}" presName="horzTwo" presStyleCnt="0"/>
      <dgm:spPr/>
    </dgm:pt>
    <dgm:pt modelId="{CDF15D4F-D180-4104-9CAD-4EDB41AD3E88}" type="pres">
      <dgm:prSet presAssocID="{90CF6270-9AA8-4C36-BF84-D8802033D386}" presName="sibSpaceTwo" presStyleCnt="0"/>
      <dgm:spPr/>
    </dgm:pt>
    <dgm:pt modelId="{A4370182-104F-4FA9-A6B4-884FAFFDA5D3}" type="pres">
      <dgm:prSet presAssocID="{2ABE372E-06F5-4FBD-89EE-C27E332D3A9C}" presName="vertTwo" presStyleCnt="0"/>
      <dgm:spPr/>
    </dgm:pt>
    <dgm:pt modelId="{BEFBA1A2-0FE1-480C-A420-ADB4B90DA3D1}" type="pres">
      <dgm:prSet presAssocID="{2ABE372E-06F5-4FBD-89EE-C27E332D3A9C}" presName="txTwo" presStyleLbl="node2" presStyleIdx="1" presStyleCnt="5">
        <dgm:presLayoutVars>
          <dgm:chPref val="3"/>
        </dgm:presLayoutVars>
      </dgm:prSet>
      <dgm:spPr/>
    </dgm:pt>
    <dgm:pt modelId="{466095CC-68AA-447B-B84D-167749567453}" type="pres">
      <dgm:prSet presAssocID="{2ABE372E-06F5-4FBD-89EE-C27E332D3A9C}" presName="horzTwo" presStyleCnt="0"/>
      <dgm:spPr/>
    </dgm:pt>
    <dgm:pt modelId="{01B6E172-7B4D-472C-A0D4-187A8B3426C0}" type="pres">
      <dgm:prSet presAssocID="{5FDDBBFF-B121-4F0B-A8E3-6AFA908B8943}" presName="sibSpaceTwo" presStyleCnt="0"/>
      <dgm:spPr/>
    </dgm:pt>
    <dgm:pt modelId="{9824A9B7-2621-4F9A-8A72-5B3AB3923581}" type="pres">
      <dgm:prSet presAssocID="{5162B680-5765-491E-81E5-8BDCD6E20CF5}" presName="vertTwo" presStyleCnt="0"/>
      <dgm:spPr/>
    </dgm:pt>
    <dgm:pt modelId="{CD257E10-445B-491F-B50E-0D1DB2857239}" type="pres">
      <dgm:prSet presAssocID="{5162B680-5765-491E-81E5-8BDCD6E20CF5}" presName="txTwo" presStyleLbl="node2" presStyleIdx="2" presStyleCnt="5">
        <dgm:presLayoutVars>
          <dgm:chPref val="3"/>
        </dgm:presLayoutVars>
      </dgm:prSet>
      <dgm:spPr/>
    </dgm:pt>
    <dgm:pt modelId="{D5672591-3091-411F-BB0C-5A248596F6DC}" type="pres">
      <dgm:prSet presAssocID="{5162B680-5765-491E-81E5-8BDCD6E20CF5}" presName="horzTwo" presStyleCnt="0"/>
      <dgm:spPr/>
    </dgm:pt>
    <dgm:pt modelId="{83B31BED-2FA2-44FB-A06C-1CA4973F8074}" type="pres">
      <dgm:prSet presAssocID="{DF673026-07D1-46B6-9100-0A63DE0C47B9}" presName="sibSpaceOne" presStyleCnt="0"/>
      <dgm:spPr/>
    </dgm:pt>
    <dgm:pt modelId="{E0700677-9FD1-438B-B94D-853F2F6515CA}" type="pres">
      <dgm:prSet presAssocID="{37398B68-4ED0-4971-98BA-E0D732FEC334}" presName="vertOne" presStyleCnt="0"/>
      <dgm:spPr/>
    </dgm:pt>
    <dgm:pt modelId="{664F723F-169C-464F-936B-A2894C9A6C84}" type="pres">
      <dgm:prSet presAssocID="{37398B68-4ED0-4971-98BA-E0D732FEC334}" presName="txOne" presStyleLbl="node0" presStyleIdx="1" presStyleCnt="3">
        <dgm:presLayoutVars>
          <dgm:chPref val="3"/>
        </dgm:presLayoutVars>
      </dgm:prSet>
      <dgm:spPr/>
    </dgm:pt>
    <dgm:pt modelId="{57B864D3-25B8-4FC5-9E42-898D867D0899}" type="pres">
      <dgm:prSet presAssocID="{37398B68-4ED0-4971-98BA-E0D732FEC334}" presName="parTransOne" presStyleCnt="0"/>
      <dgm:spPr/>
    </dgm:pt>
    <dgm:pt modelId="{9D6E3F68-696D-4902-968A-C9E403131338}" type="pres">
      <dgm:prSet presAssocID="{37398B68-4ED0-4971-98BA-E0D732FEC334}" presName="horzOne" presStyleCnt="0"/>
      <dgm:spPr/>
    </dgm:pt>
    <dgm:pt modelId="{08D08ADC-9CCD-47FE-94F2-D67FFADD9D8A}" type="pres">
      <dgm:prSet presAssocID="{F19AC3B3-7AC6-449D-BAAE-9A86F47C8027}" presName="vertTwo" presStyleCnt="0"/>
      <dgm:spPr/>
    </dgm:pt>
    <dgm:pt modelId="{0EB0A881-26F4-4BAB-9D96-40E1CF026365}" type="pres">
      <dgm:prSet presAssocID="{F19AC3B3-7AC6-449D-BAAE-9A86F47C8027}" presName="txTwo" presStyleLbl="node2" presStyleIdx="3" presStyleCnt="5">
        <dgm:presLayoutVars>
          <dgm:chPref val="3"/>
        </dgm:presLayoutVars>
      </dgm:prSet>
      <dgm:spPr/>
    </dgm:pt>
    <dgm:pt modelId="{9C189F91-73E1-4909-8E9F-56A9D64FB1E4}" type="pres">
      <dgm:prSet presAssocID="{F19AC3B3-7AC6-449D-BAAE-9A86F47C8027}" presName="horzTwo" presStyleCnt="0"/>
      <dgm:spPr/>
    </dgm:pt>
    <dgm:pt modelId="{191CFABA-2BA7-40A7-854F-86427BEA4C8B}" type="pres">
      <dgm:prSet presAssocID="{58419518-69F1-4E09-9217-DA44E2055BD9}" presName="sibSpaceOne" presStyleCnt="0"/>
      <dgm:spPr/>
    </dgm:pt>
    <dgm:pt modelId="{F719D76D-C191-432A-9D6C-13AD2450A43A}" type="pres">
      <dgm:prSet presAssocID="{AC8E85C0-88FE-4892-8E15-6FFD403F0F43}" presName="vertOne" presStyleCnt="0"/>
      <dgm:spPr/>
    </dgm:pt>
    <dgm:pt modelId="{9598BCB8-7F1A-4B61-8D35-E29D43006A20}" type="pres">
      <dgm:prSet presAssocID="{AC8E85C0-88FE-4892-8E15-6FFD403F0F43}" presName="txOne" presStyleLbl="node0" presStyleIdx="2" presStyleCnt="3">
        <dgm:presLayoutVars>
          <dgm:chPref val="3"/>
        </dgm:presLayoutVars>
      </dgm:prSet>
      <dgm:spPr/>
    </dgm:pt>
    <dgm:pt modelId="{E4A75FF6-C13C-4853-B6F3-36A5A93BC284}" type="pres">
      <dgm:prSet presAssocID="{AC8E85C0-88FE-4892-8E15-6FFD403F0F43}" presName="parTransOne" presStyleCnt="0"/>
      <dgm:spPr/>
    </dgm:pt>
    <dgm:pt modelId="{D8279FF3-28A0-4FBB-9001-BAA8D10440FD}" type="pres">
      <dgm:prSet presAssocID="{AC8E85C0-88FE-4892-8E15-6FFD403F0F43}" presName="horzOne" presStyleCnt="0"/>
      <dgm:spPr/>
    </dgm:pt>
    <dgm:pt modelId="{EBE70B13-1AF2-48A4-B636-68356081CA54}" type="pres">
      <dgm:prSet presAssocID="{28F9BD04-273A-44A5-A42A-668227EAC2C8}" presName="vertTwo" presStyleCnt="0"/>
      <dgm:spPr/>
    </dgm:pt>
    <dgm:pt modelId="{93DF2FEA-A93E-49EB-A8E8-8E5AEEF0ACEC}" type="pres">
      <dgm:prSet presAssocID="{28F9BD04-273A-44A5-A42A-668227EAC2C8}" presName="txTwo" presStyleLbl="node2" presStyleIdx="4" presStyleCnt="5">
        <dgm:presLayoutVars>
          <dgm:chPref val="3"/>
        </dgm:presLayoutVars>
      </dgm:prSet>
      <dgm:spPr/>
    </dgm:pt>
    <dgm:pt modelId="{69F47AF3-88C9-43A7-BB4A-9CE1B41B6F9A}" type="pres">
      <dgm:prSet presAssocID="{28F9BD04-273A-44A5-A42A-668227EAC2C8}" presName="horzTwo" presStyleCnt="0"/>
      <dgm:spPr/>
    </dgm:pt>
  </dgm:ptLst>
  <dgm:cxnLst>
    <dgm:cxn modelId="{6D3AC71B-4A06-4B88-A8B6-DA7315A1AE3B}" srcId="{87228D76-AF48-4D35-A500-A3C658F46E08}" destId="{E69514A0-106E-427A-96C9-E223767972B6}" srcOrd="0" destOrd="0" parTransId="{4F788F85-9FC5-4626-A66D-0BBAD573A12E}" sibTransId="{DF673026-07D1-46B6-9100-0A63DE0C47B9}"/>
    <dgm:cxn modelId="{E465AA1C-4904-429C-A383-F1CF37E450F5}" type="presOf" srcId="{87228D76-AF48-4D35-A500-A3C658F46E08}" destId="{6C7FEAE8-442A-4703-8167-7A7A4E37EBEA}" srcOrd="0" destOrd="0" presId="urn:microsoft.com/office/officeart/2005/8/layout/hierarchy4"/>
    <dgm:cxn modelId="{339C2226-9E0F-499C-9223-48B5A0C7253A}" srcId="{E69514A0-106E-427A-96C9-E223767972B6}" destId="{2ABE372E-06F5-4FBD-89EE-C27E332D3A9C}" srcOrd="1" destOrd="0" parTransId="{89B51FA3-B190-4BF4-B068-58F05ED06A17}" sibTransId="{5FDDBBFF-B121-4F0B-A8E3-6AFA908B8943}"/>
    <dgm:cxn modelId="{A1A9C437-A98C-4246-AD49-430A9A9BF306}" type="presOf" srcId="{2ABE372E-06F5-4FBD-89EE-C27E332D3A9C}" destId="{BEFBA1A2-0FE1-480C-A420-ADB4B90DA3D1}" srcOrd="0" destOrd="0" presId="urn:microsoft.com/office/officeart/2005/8/layout/hierarchy4"/>
    <dgm:cxn modelId="{4F102B67-EF15-4529-9E05-E9017E3610F2}" type="presOf" srcId="{EAA534E1-1DD4-4C4A-865C-32E5FAC23BE4}" destId="{E098911C-8693-4495-B350-791713B866CD}" srcOrd="0" destOrd="0" presId="urn:microsoft.com/office/officeart/2005/8/layout/hierarchy4"/>
    <dgm:cxn modelId="{5436D66C-261C-483E-9DE0-D9149C1F05F3}" type="presOf" srcId="{E69514A0-106E-427A-96C9-E223767972B6}" destId="{CACD7D7B-F435-4A84-ADA5-05331B0F9582}" srcOrd="0" destOrd="0" presId="urn:microsoft.com/office/officeart/2005/8/layout/hierarchy4"/>
    <dgm:cxn modelId="{49E5764F-152C-4564-B006-632E2DDB2AFA}" type="presOf" srcId="{37398B68-4ED0-4971-98BA-E0D732FEC334}" destId="{664F723F-169C-464F-936B-A2894C9A6C84}" srcOrd="0" destOrd="0" presId="urn:microsoft.com/office/officeart/2005/8/layout/hierarchy4"/>
    <dgm:cxn modelId="{361CC281-B6C6-4186-AF83-88DED406B7CC}" srcId="{AC8E85C0-88FE-4892-8E15-6FFD403F0F43}" destId="{28F9BD04-273A-44A5-A42A-668227EAC2C8}" srcOrd="0" destOrd="0" parTransId="{AFE7AFEF-ACBB-42BA-B024-0904CAF38B28}" sibTransId="{9FB89C22-71A0-4E28-8CD4-824F94B6967F}"/>
    <dgm:cxn modelId="{D1A0B99F-753E-4F11-BC8B-34B8F8E68159}" type="presOf" srcId="{AC8E85C0-88FE-4892-8E15-6FFD403F0F43}" destId="{9598BCB8-7F1A-4B61-8D35-E29D43006A20}" srcOrd="0" destOrd="0" presId="urn:microsoft.com/office/officeart/2005/8/layout/hierarchy4"/>
    <dgm:cxn modelId="{9C12E4A7-CC0C-406B-82B4-2D11A4F30D4B}" type="presOf" srcId="{5162B680-5765-491E-81E5-8BDCD6E20CF5}" destId="{CD257E10-445B-491F-B50E-0D1DB2857239}" srcOrd="0" destOrd="0" presId="urn:microsoft.com/office/officeart/2005/8/layout/hierarchy4"/>
    <dgm:cxn modelId="{E94A6BA8-66A4-477F-9C1E-293D0688D724}" srcId="{87228D76-AF48-4D35-A500-A3C658F46E08}" destId="{37398B68-4ED0-4971-98BA-E0D732FEC334}" srcOrd="1" destOrd="0" parTransId="{657EDE84-07C4-48E3-97D4-F4F9468401F5}" sibTransId="{58419518-69F1-4E09-9217-DA44E2055BD9}"/>
    <dgm:cxn modelId="{CCEA65AA-1FED-477B-B941-2584B13083B5}" type="presOf" srcId="{F19AC3B3-7AC6-449D-BAAE-9A86F47C8027}" destId="{0EB0A881-26F4-4BAB-9D96-40E1CF026365}" srcOrd="0" destOrd="0" presId="urn:microsoft.com/office/officeart/2005/8/layout/hierarchy4"/>
    <dgm:cxn modelId="{A707B9B6-E671-42FA-ACB1-90D4FCD17CDF}" srcId="{87228D76-AF48-4D35-A500-A3C658F46E08}" destId="{AC8E85C0-88FE-4892-8E15-6FFD403F0F43}" srcOrd="2" destOrd="0" parTransId="{563C3A70-EC4C-494B-B3A5-A920EDD818D8}" sibTransId="{346FF472-A189-439F-938A-E71077DBE0B7}"/>
    <dgm:cxn modelId="{52A785BE-0B47-4845-A5E9-34585E1492DD}" srcId="{E69514A0-106E-427A-96C9-E223767972B6}" destId="{5162B680-5765-491E-81E5-8BDCD6E20CF5}" srcOrd="2" destOrd="0" parTransId="{8F1535B7-E2D6-4894-B2B8-9ECCF3612DA0}" sibTransId="{4174FA72-55F7-47C2-A222-C43C30DEBB95}"/>
    <dgm:cxn modelId="{55D870C5-9C0A-478D-8965-70308867473E}" type="presOf" srcId="{28F9BD04-273A-44A5-A42A-668227EAC2C8}" destId="{93DF2FEA-A93E-49EB-A8E8-8E5AEEF0ACEC}" srcOrd="0" destOrd="0" presId="urn:microsoft.com/office/officeart/2005/8/layout/hierarchy4"/>
    <dgm:cxn modelId="{BAF3AFDB-5ADC-4FFE-835E-F8439B41C176}" srcId="{E69514A0-106E-427A-96C9-E223767972B6}" destId="{EAA534E1-1DD4-4C4A-865C-32E5FAC23BE4}" srcOrd="0" destOrd="0" parTransId="{6DEE8730-E00C-4FE8-AD5A-2D9F30431F63}" sibTransId="{90CF6270-9AA8-4C36-BF84-D8802033D386}"/>
    <dgm:cxn modelId="{0D3929FC-2739-4920-9852-C24AED43783E}" srcId="{37398B68-4ED0-4971-98BA-E0D732FEC334}" destId="{F19AC3B3-7AC6-449D-BAAE-9A86F47C8027}" srcOrd="0" destOrd="0" parTransId="{B1DE7B0E-847B-48B0-AAF3-ED04424C8275}" sibTransId="{52DB855F-5E59-41BF-82A7-6F4BAE2CA98D}"/>
    <dgm:cxn modelId="{BA026097-A44F-48A1-B2F5-AB402F03DB16}" type="presParOf" srcId="{6C7FEAE8-442A-4703-8167-7A7A4E37EBEA}" destId="{705CADE4-91C9-4D8D-8AB9-1F7D1D48A2BB}" srcOrd="0" destOrd="0" presId="urn:microsoft.com/office/officeart/2005/8/layout/hierarchy4"/>
    <dgm:cxn modelId="{66E7E649-AF03-41D8-A3C0-706068936E7B}" type="presParOf" srcId="{705CADE4-91C9-4D8D-8AB9-1F7D1D48A2BB}" destId="{CACD7D7B-F435-4A84-ADA5-05331B0F9582}" srcOrd="0" destOrd="0" presId="urn:microsoft.com/office/officeart/2005/8/layout/hierarchy4"/>
    <dgm:cxn modelId="{44F512FA-1370-4C12-B331-D50A4349B02E}" type="presParOf" srcId="{705CADE4-91C9-4D8D-8AB9-1F7D1D48A2BB}" destId="{DB3D3406-90A6-4854-BAA8-4611E181E8E6}" srcOrd="1" destOrd="0" presId="urn:microsoft.com/office/officeart/2005/8/layout/hierarchy4"/>
    <dgm:cxn modelId="{33D91836-868E-4388-9261-9BD743000562}" type="presParOf" srcId="{705CADE4-91C9-4D8D-8AB9-1F7D1D48A2BB}" destId="{FA6294C4-42B0-472E-8795-7CDCB12B7513}" srcOrd="2" destOrd="0" presId="urn:microsoft.com/office/officeart/2005/8/layout/hierarchy4"/>
    <dgm:cxn modelId="{2257D4A7-73D2-4E46-A4E6-393290F8715D}" type="presParOf" srcId="{FA6294C4-42B0-472E-8795-7CDCB12B7513}" destId="{53CFE546-7DD2-4008-8FE6-92326E92D8C2}" srcOrd="0" destOrd="0" presId="urn:microsoft.com/office/officeart/2005/8/layout/hierarchy4"/>
    <dgm:cxn modelId="{EEC40BBC-0D42-4F64-BA40-A7E7A08D038D}" type="presParOf" srcId="{53CFE546-7DD2-4008-8FE6-92326E92D8C2}" destId="{E098911C-8693-4495-B350-791713B866CD}" srcOrd="0" destOrd="0" presId="urn:microsoft.com/office/officeart/2005/8/layout/hierarchy4"/>
    <dgm:cxn modelId="{87449CED-DA3F-40EB-968C-8426843852F6}" type="presParOf" srcId="{53CFE546-7DD2-4008-8FE6-92326E92D8C2}" destId="{223ED138-9CD4-47FF-9017-F796A5498490}" srcOrd="1" destOrd="0" presId="urn:microsoft.com/office/officeart/2005/8/layout/hierarchy4"/>
    <dgm:cxn modelId="{F7454492-BF30-450A-BF54-634EA224F967}" type="presParOf" srcId="{FA6294C4-42B0-472E-8795-7CDCB12B7513}" destId="{CDF15D4F-D180-4104-9CAD-4EDB41AD3E88}" srcOrd="1" destOrd="0" presId="urn:microsoft.com/office/officeart/2005/8/layout/hierarchy4"/>
    <dgm:cxn modelId="{1A048BB3-851B-4241-875B-6036A6FD406F}" type="presParOf" srcId="{FA6294C4-42B0-472E-8795-7CDCB12B7513}" destId="{A4370182-104F-4FA9-A6B4-884FAFFDA5D3}" srcOrd="2" destOrd="0" presId="urn:microsoft.com/office/officeart/2005/8/layout/hierarchy4"/>
    <dgm:cxn modelId="{75599291-529A-4C02-AA5A-2CE180CE18E8}" type="presParOf" srcId="{A4370182-104F-4FA9-A6B4-884FAFFDA5D3}" destId="{BEFBA1A2-0FE1-480C-A420-ADB4B90DA3D1}" srcOrd="0" destOrd="0" presId="urn:microsoft.com/office/officeart/2005/8/layout/hierarchy4"/>
    <dgm:cxn modelId="{60261E76-5AAB-47CE-8F41-28AB56B863AB}" type="presParOf" srcId="{A4370182-104F-4FA9-A6B4-884FAFFDA5D3}" destId="{466095CC-68AA-447B-B84D-167749567453}" srcOrd="1" destOrd="0" presId="urn:microsoft.com/office/officeart/2005/8/layout/hierarchy4"/>
    <dgm:cxn modelId="{6ACA95AF-D5A9-4EA2-B734-78E6BDA85957}" type="presParOf" srcId="{FA6294C4-42B0-472E-8795-7CDCB12B7513}" destId="{01B6E172-7B4D-472C-A0D4-187A8B3426C0}" srcOrd="3" destOrd="0" presId="urn:microsoft.com/office/officeart/2005/8/layout/hierarchy4"/>
    <dgm:cxn modelId="{07FA7F42-1EC7-4A4C-9AE1-F8818BEF6BEA}" type="presParOf" srcId="{FA6294C4-42B0-472E-8795-7CDCB12B7513}" destId="{9824A9B7-2621-4F9A-8A72-5B3AB3923581}" srcOrd="4" destOrd="0" presId="urn:microsoft.com/office/officeart/2005/8/layout/hierarchy4"/>
    <dgm:cxn modelId="{354FFD0B-49CE-461F-8086-5E8F95F88596}" type="presParOf" srcId="{9824A9B7-2621-4F9A-8A72-5B3AB3923581}" destId="{CD257E10-445B-491F-B50E-0D1DB2857239}" srcOrd="0" destOrd="0" presId="urn:microsoft.com/office/officeart/2005/8/layout/hierarchy4"/>
    <dgm:cxn modelId="{464BE664-F9E3-4732-9166-FE12EB7D85A6}" type="presParOf" srcId="{9824A9B7-2621-4F9A-8A72-5B3AB3923581}" destId="{D5672591-3091-411F-BB0C-5A248596F6DC}" srcOrd="1" destOrd="0" presId="urn:microsoft.com/office/officeart/2005/8/layout/hierarchy4"/>
    <dgm:cxn modelId="{F84F3093-A237-4279-AE44-BB9F24143F98}" type="presParOf" srcId="{6C7FEAE8-442A-4703-8167-7A7A4E37EBEA}" destId="{83B31BED-2FA2-44FB-A06C-1CA4973F8074}" srcOrd="1" destOrd="0" presId="urn:microsoft.com/office/officeart/2005/8/layout/hierarchy4"/>
    <dgm:cxn modelId="{60DC7AF7-5A32-4210-AA36-ABD31C423E0B}" type="presParOf" srcId="{6C7FEAE8-442A-4703-8167-7A7A4E37EBEA}" destId="{E0700677-9FD1-438B-B94D-853F2F6515CA}" srcOrd="2" destOrd="0" presId="urn:microsoft.com/office/officeart/2005/8/layout/hierarchy4"/>
    <dgm:cxn modelId="{B89B5283-6464-4A25-8F05-996C2F9A9CA5}" type="presParOf" srcId="{E0700677-9FD1-438B-B94D-853F2F6515CA}" destId="{664F723F-169C-464F-936B-A2894C9A6C84}" srcOrd="0" destOrd="0" presId="urn:microsoft.com/office/officeart/2005/8/layout/hierarchy4"/>
    <dgm:cxn modelId="{62052FDD-C7ED-4320-AFAB-11C9743F942C}" type="presParOf" srcId="{E0700677-9FD1-438B-B94D-853F2F6515CA}" destId="{57B864D3-25B8-4FC5-9E42-898D867D0899}" srcOrd="1" destOrd="0" presId="urn:microsoft.com/office/officeart/2005/8/layout/hierarchy4"/>
    <dgm:cxn modelId="{10DED826-05A9-477E-958C-B51E5D381D19}" type="presParOf" srcId="{E0700677-9FD1-438B-B94D-853F2F6515CA}" destId="{9D6E3F68-696D-4902-968A-C9E403131338}" srcOrd="2" destOrd="0" presId="urn:microsoft.com/office/officeart/2005/8/layout/hierarchy4"/>
    <dgm:cxn modelId="{54BC03DA-7929-4A9E-8080-6D8CF8C2E427}" type="presParOf" srcId="{9D6E3F68-696D-4902-968A-C9E403131338}" destId="{08D08ADC-9CCD-47FE-94F2-D67FFADD9D8A}" srcOrd="0" destOrd="0" presId="urn:microsoft.com/office/officeart/2005/8/layout/hierarchy4"/>
    <dgm:cxn modelId="{FACB0255-AF73-4405-9881-04557A5BDCCE}" type="presParOf" srcId="{08D08ADC-9CCD-47FE-94F2-D67FFADD9D8A}" destId="{0EB0A881-26F4-4BAB-9D96-40E1CF026365}" srcOrd="0" destOrd="0" presId="urn:microsoft.com/office/officeart/2005/8/layout/hierarchy4"/>
    <dgm:cxn modelId="{072CB6BA-BED8-4890-BA00-0D4BD26EF364}" type="presParOf" srcId="{08D08ADC-9CCD-47FE-94F2-D67FFADD9D8A}" destId="{9C189F91-73E1-4909-8E9F-56A9D64FB1E4}" srcOrd="1" destOrd="0" presId="urn:microsoft.com/office/officeart/2005/8/layout/hierarchy4"/>
    <dgm:cxn modelId="{BEBF103E-0B28-4248-B16E-8A68186A72C0}" type="presParOf" srcId="{6C7FEAE8-442A-4703-8167-7A7A4E37EBEA}" destId="{191CFABA-2BA7-40A7-854F-86427BEA4C8B}" srcOrd="3" destOrd="0" presId="urn:microsoft.com/office/officeart/2005/8/layout/hierarchy4"/>
    <dgm:cxn modelId="{AA457B61-0DB3-4063-BE5D-838089FAF213}" type="presParOf" srcId="{6C7FEAE8-442A-4703-8167-7A7A4E37EBEA}" destId="{F719D76D-C191-432A-9D6C-13AD2450A43A}" srcOrd="4" destOrd="0" presId="urn:microsoft.com/office/officeart/2005/8/layout/hierarchy4"/>
    <dgm:cxn modelId="{83BDA565-93D0-4CD7-8591-878AEFF8A838}" type="presParOf" srcId="{F719D76D-C191-432A-9D6C-13AD2450A43A}" destId="{9598BCB8-7F1A-4B61-8D35-E29D43006A20}" srcOrd="0" destOrd="0" presId="urn:microsoft.com/office/officeart/2005/8/layout/hierarchy4"/>
    <dgm:cxn modelId="{A7EF42BA-E591-4497-9923-E470C19E84F5}" type="presParOf" srcId="{F719D76D-C191-432A-9D6C-13AD2450A43A}" destId="{E4A75FF6-C13C-4853-B6F3-36A5A93BC284}" srcOrd="1" destOrd="0" presId="urn:microsoft.com/office/officeart/2005/8/layout/hierarchy4"/>
    <dgm:cxn modelId="{D06BAD4F-6C7A-43C4-977B-5A1F000C05E3}" type="presParOf" srcId="{F719D76D-C191-432A-9D6C-13AD2450A43A}" destId="{D8279FF3-28A0-4FBB-9001-BAA8D10440FD}" srcOrd="2" destOrd="0" presId="urn:microsoft.com/office/officeart/2005/8/layout/hierarchy4"/>
    <dgm:cxn modelId="{91A8F2CA-2BDB-494D-81E2-EC4079E26AD1}" type="presParOf" srcId="{D8279FF3-28A0-4FBB-9001-BAA8D10440FD}" destId="{EBE70B13-1AF2-48A4-B636-68356081CA54}" srcOrd="0" destOrd="0" presId="urn:microsoft.com/office/officeart/2005/8/layout/hierarchy4"/>
    <dgm:cxn modelId="{0C1242B4-3A68-4BB9-8DA9-2BC84BFA6327}" type="presParOf" srcId="{EBE70B13-1AF2-48A4-B636-68356081CA54}" destId="{93DF2FEA-A93E-49EB-A8E8-8E5AEEF0ACEC}" srcOrd="0" destOrd="0" presId="urn:microsoft.com/office/officeart/2005/8/layout/hierarchy4"/>
    <dgm:cxn modelId="{4DF8DD9A-2F97-42DF-A3F1-F5EF6B32CF86}" type="presParOf" srcId="{EBE70B13-1AF2-48A4-B636-68356081CA54}" destId="{69F47AF3-88C9-43A7-BB4A-9CE1B41B6F9A}"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F27C8C-79E2-483C-A59E-619A97B1AE82}" type="doc">
      <dgm:prSet loTypeId="urn:microsoft.com/office/officeart/2005/8/layout/vList3" loCatId="picture" qsTypeId="urn:microsoft.com/office/officeart/2005/8/quickstyle/simple1" qsCatId="simple" csTypeId="urn:microsoft.com/office/officeart/2005/8/colors/accent0_1" csCatId="mainScheme" phldr="1"/>
      <dgm:spPr/>
      <dgm:t>
        <a:bodyPr/>
        <a:lstStyle/>
        <a:p>
          <a:endParaRPr lang="en-GB"/>
        </a:p>
      </dgm:t>
    </dgm:pt>
    <dgm:pt modelId="{C4F987AB-63C6-4CBE-B081-635D364AC592}">
      <dgm:prSet phldrT="[Text]" custT="1"/>
      <dgm:spPr/>
      <dgm:t>
        <a:bodyPr/>
        <a:lstStyle/>
        <a:p>
          <a:pPr>
            <a:buNone/>
          </a:pPr>
          <a:r>
            <a:rPr lang="en-GB" sz="2800" b="1" dirty="0">
              <a:solidFill>
                <a:srgbClr val="6D6CB1"/>
              </a:solidFill>
              <a:latin typeface="Arial" panose="020B0604020202020204" pitchFamily="34" charset="0"/>
              <a:cs typeface="Arial" panose="020B0604020202020204" pitchFamily="34" charset="0"/>
            </a:rPr>
            <a:t>01905 611655</a:t>
          </a:r>
          <a:endParaRPr lang="en-GB" sz="2800" dirty="0">
            <a:solidFill>
              <a:srgbClr val="6D6CB1"/>
            </a:solidFill>
          </a:endParaRPr>
        </a:p>
      </dgm:t>
    </dgm:pt>
    <dgm:pt modelId="{1ED4C3F6-F55F-4A0B-91BE-F975E4F5DBF2}" type="parTrans" cxnId="{9ED484FC-A728-4477-A5F0-2AC199E578FA}">
      <dgm:prSet/>
      <dgm:spPr/>
      <dgm:t>
        <a:bodyPr/>
        <a:lstStyle/>
        <a:p>
          <a:endParaRPr lang="en-GB"/>
        </a:p>
      </dgm:t>
    </dgm:pt>
    <dgm:pt modelId="{E1CF78DB-D813-4B60-A9C6-E03E654E5AAF}" type="sibTrans" cxnId="{9ED484FC-A728-4477-A5F0-2AC199E578FA}">
      <dgm:prSet/>
      <dgm:spPr/>
      <dgm:t>
        <a:bodyPr/>
        <a:lstStyle/>
        <a:p>
          <a:endParaRPr lang="en-GB"/>
        </a:p>
      </dgm:t>
    </dgm:pt>
    <dgm:pt modelId="{BE0126B2-CCB9-4CF1-8E6B-647890FE2F79}">
      <dgm:prSet phldrT="[Text]" custT="1"/>
      <dgm:spPr/>
      <dgm:t>
        <a:bodyPr/>
        <a:lstStyle/>
        <a:p>
          <a:pPr>
            <a:buNone/>
          </a:pPr>
          <a:r>
            <a:rPr lang="en-GB" sz="2400" b="0" dirty="0">
              <a:latin typeface="Arial" panose="020B0604020202020204" pitchFamily="34" charset="0"/>
              <a:cs typeface="Arial" panose="020B0604020202020204" pitchFamily="34" charset="0"/>
              <a:hlinkClick xmlns:r="http://schemas.openxmlformats.org/officeDocument/2006/relationships" r:id="rId1"/>
            </a:rPr>
            <a:t>referrals@wmrsasc.org.uk</a:t>
          </a:r>
          <a:endParaRPr lang="en-GB" sz="2400" b="0" dirty="0"/>
        </a:p>
      </dgm:t>
    </dgm:pt>
    <dgm:pt modelId="{006641AE-6FED-4B8A-83EA-A1E3ACC5258F}" type="parTrans" cxnId="{6DCEA9EF-223B-4214-910E-1C71E6DC68FF}">
      <dgm:prSet/>
      <dgm:spPr/>
      <dgm:t>
        <a:bodyPr/>
        <a:lstStyle/>
        <a:p>
          <a:endParaRPr lang="en-GB"/>
        </a:p>
      </dgm:t>
    </dgm:pt>
    <dgm:pt modelId="{D09AFDFF-F519-4F5F-918C-0023BD663E81}" type="sibTrans" cxnId="{6DCEA9EF-223B-4214-910E-1C71E6DC68FF}">
      <dgm:prSet/>
      <dgm:spPr/>
      <dgm:t>
        <a:bodyPr/>
        <a:lstStyle/>
        <a:p>
          <a:endParaRPr lang="en-GB"/>
        </a:p>
      </dgm:t>
    </dgm:pt>
    <dgm:pt modelId="{A4F5396D-D402-4492-A9B2-9527A27D1C08}">
      <dgm:prSet phldrT="[Text]" custT="1"/>
      <dgm:spPr/>
      <dgm:t>
        <a:bodyPr/>
        <a:lstStyle/>
        <a:p>
          <a:r>
            <a:rPr lang="en-GB" sz="2400" b="0" dirty="0">
              <a:latin typeface="Arial" panose="020B0604020202020204" pitchFamily="34" charset="0"/>
              <a:cs typeface="Arial" panose="020B0604020202020204" pitchFamily="34" charset="0"/>
            </a:rPr>
            <a:t>https://www.wmrsasc.org.uk  </a:t>
          </a:r>
          <a:endParaRPr lang="en-GB" sz="2400" b="0" dirty="0"/>
        </a:p>
      </dgm:t>
    </dgm:pt>
    <dgm:pt modelId="{F5BB2951-28C7-45BC-8CEA-D00E02ED199F}" type="parTrans" cxnId="{4A70404C-566E-4887-BD55-E5381FEA5A5A}">
      <dgm:prSet/>
      <dgm:spPr/>
      <dgm:t>
        <a:bodyPr/>
        <a:lstStyle/>
        <a:p>
          <a:endParaRPr lang="en-GB"/>
        </a:p>
      </dgm:t>
    </dgm:pt>
    <dgm:pt modelId="{9B7B3797-DA99-4A0C-8184-13B2742AD1E0}" type="sibTrans" cxnId="{4A70404C-566E-4887-BD55-E5381FEA5A5A}">
      <dgm:prSet/>
      <dgm:spPr/>
      <dgm:t>
        <a:bodyPr/>
        <a:lstStyle/>
        <a:p>
          <a:endParaRPr lang="en-GB"/>
        </a:p>
      </dgm:t>
    </dgm:pt>
    <dgm:pt modelId="{1FCB6162-3FCB-4834-91C3-FE8DB9000174}" type="pres">
      <dgm:prSet presAssocID="{3DF27C8C-79E2-483C-A59E-619A97B1AE82}" presName="linearFlow" presStyleCnt="0">
        <dgm:presLayoutVars>
          <dgm:dir/>
          <dgm:resizeHandles val="exact"/>
        </dgm:presLayoutVars>
      </dgm:prSet>
      <dgm:spPr/>
    </dgm:pt>
    <dgm:pt modelId="{752C2C08-D95A-4348-8628-93E902BAEB62}" type="pres">
      <dgm:prSet presAssocID="{C4F987AB-63C6-4CBE-B081-635D364AC592}" presName="composite" presStyleCnt="0"/>
      <dgm:spPr/>
    </dgm:pt>
    <dgm:pt modelId="{CD073A43-3689-495A-8D58-3CB941EB4C00}" type="pres">
      <dgm:prSet presAssocID="{C4F987AB-63C6-4CBE-B081-635D364AC592}" presName="imgShp" presStyleLbl="fgImgPlace1" presStyleIdx="0"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EBC22814-43A6-4B80-B92F-0F1EC7A68CF3}" type="pres">
      <dgm:prSet presAssocID="{C4F987AB-63C6-4CBE-B081-635D364AC592}" presName="txShp" presStyleLbl="node1" presStyleIdx="0" presStyleCnt="3">
        <dgm:presLayoutVars>
          <dgm:bulletEnabled val="1"/>
        </dgm:presLayoutVars>
      </dgm:prSet>
      <dgm:spPr/>
    </dgm:pt>
    <dgm:pt modelId="{6375DE8C-9030-42CB-BD3E-7BA04182F2EF}" type="pres">
      <dgm:prSet presAssocID="{E1CF78DB-D813-4B60-A9C6-E03E654E5AAF}" presName="spacing" presStyleCnt="0"/>
      <dgm:spPr/>
    </dgm:pt>
    <dgm:pt modelId="{C8EF6959-B682-4A0B-91D0-3DA2B4DEB7DE}" type="pres">
      <dgm:prSet presAssocID="{BE0126B2-CCB9-4CF1-8E6B-647890FE2F79}" presName="composite" presStyleCnt="0"/>
      <dgm:spPr/>
    </dgm:pt>
    <dgm:pt modelId="{E9936F37-7784-448F-A297-FFDC578322BF}" type="pres">
      <dgm:prSet presAssocID="{BE0126B2-CCB9-4CF1-8E6B-647890FE2F79}" presName="imgShp" presStyleLbl="fgImgPlace1" presStyleIdx="1" presStyleCnt="3"/>
      <dgm:spPr>
        <a:blipFill>
          <a:blip xmlns:r="http://schemas.openxmlformats.org/officeDocument/2006/relationships" r:embed="rId3"/>
          <a:srcRect/>
          <a:stretch>
            <a:fillRect l="-2000" r="-2000"/>
          </a:stretch>
        </a:blipFill>
      </dgm:spPr>
    </dgm:pt>
    <dgm:pt modelId="{7D26AEB7-1DD3-4DED-81F5-702729A3AD17}" type="pres">
      <dgm:prSet presAssocID="{BE0126B2-CCB9-4CF1-8E6B-647890FE2F79}" presName="txShp" presStyleLbl="node1" presStyleIdx="1" presStyleCnt="3">
        <dgm:presLayoutVars>
          <dgm:bulletEnabled val="1"/>
        </dgm:presLayoutVars>
      </dgm:prSet>
      <dgm:spPr/>
    </dgm:pt>
    <dgm:pt modelId="{0C9C26D4-CAB6-46C0-98B2-91F8DCA6E698}" type="pres">
      <dgm:prSet presAssocID="{D09AFDFF-F519-4F5F-918C-0023BD663E81}" presName="spacing" presStyleCnt="0"/>
      <dgm:spPr/>
    </dgm:pt>
    <dgm:pt modelId="{A637E3EA-9A6C-4788-A2CE-5C33EAEC7C79}" type="pres">
      <dgm:prSet presAssocID="{A4F5396D-D402-4492-A9B2-9527A27D1C08}" presName="composite" presStyleCnt="0"/>
      <dgm:spPr/>
    </dgm:pt>
    <dgm:pt modelId="{D5E49DFD-917D-48EF-BC9E-5BDD675DC4BC}" type="pres">
      <dgm:prSet presAssocID="{A4F5396D-D402-4492-A9B2-9527A27D1C08}" presName="imgShp" presStyleLbl="fgImgPlace1" presStyleIdx="2" presStyleCnt="3"/>
      <dgm:spPr>
        <a:blipFill>
          <a:blip xmlns:r="http://schemas.openxmlformats.org/officeDocument/2006/relationships" r:embed="rId4"/>
          <a:srcRect/>
          <a:stretch>
            <a:fillRect/>
          </a:stretch>
        </a:blipFill>
      </dgm:spPr>
    </dgm:pt>
    <dgm:pt modelId="{A1C9DEF0-EE31-4012-90FB-587FF3898C4D}" type="pres">
      <dgm:prSet presAssocID="{A4F5396D-D402-4492-A9B2-9527A27D1C08}" presName="txShp" presStyleLbl="node1" presStyleIdx="2" presStyleCnt="3" custLinFactNeighborY="1419">
        <dgm:presLayoutVars>
          <dgm:bulletEnabled val="1"/>
        </dgm:presLayoutVars>
      </dgm:prSet>
      <dgm:spPr/>
    </dgm:pt>
  </dgm:ptLst>
  <dgm:cxnLst>
    <dgm:cxn modelId="{87251701-8121-4A32-8C8E-9FA525E4A486}" type="presOf" srcId="{BE0126B2-CCB9-4CF1-8E6B-647890FE2F79}" destId="{7D26AEB7-1DD3-4DED-81F5-702729A3AD17}" srcOrd="0" destOrd="0" presId="urn:microsoft.com/office/officeart/2005/8/layout/vList3"/>
    <dgm:cxn modelId="{2B5A6F60-817F-417F-BDD5-66E4A7B0CE73}" type="presOf" srcId="{3DF27C8C-79E2-483C-A59E-619A97B1AE82}" destId="{1FCB6162-3FCB-4834-91C3-FE8DB9000174}" srcOrd="0" destOrd="0" presId="urn:microsoft.com/office/officeart/2005/8/layout/vList3"/>
    <dgm:cxn modelId="{FCB91641-05FD-4446-876C-393B048626C4}" type="presOf" srcId="{C4F987AB-63C6-4CBE-B081-635D364AC592}" destId="{EBC22814-43A6-4B80-B92F-0F1EC7A68CF3}" srcOrd="0" destOrd="0" presId="urn:microsoft.com/office/officeart/2005/8/layout/vList3"/>
    <dgm:cxn modelId="{4A70404C-566E-4887-BD55-E5381FEA5A5A}" srcId="{3DF27C8C-79E2-483C-A59E-619A97B1AE82}" destId="{A4F5396D-D402-4492-A9B2-9527A27D1C08}" srcOrd="2" destOrd="0" parTransId="{F5BB2951-28C7-45BC-8CEA-D00E02ED199F}" sibTransId="{9B7B3797-DA99-4A0C-8184-13B2742AD1E0}"/>
    <dgm:cxn modelId="{C04CC9AB-4B85-4DB6-9FC3-C61E8077EAFD}" type="presOf" srcId="{A4F5396D-D402-4492-A9B2-9527A27D1C08}" destId="{A1C9DEF0-EE31-4012-90FB-587FF3898C4D}" srcOrd="0" destOrd="0" presId="urn:microsoft.com/office/officeart/2005/8/layout/vList3"/>
    <dgm:cxn modelId="{6DCEA9EF-223B-4214-910E-1C71E6DC68FF}" srcId="{3DF27C8C-79E2-483C-A59E-619A97B1AE82}" destId="{BE0126B2-CCB9-4CF1-8E6B-647890FE2F79}" srcOrd="1" destOrd="0" parTransId="{006641AE-6FED-4B8A-83EA-A1E3ACC5258F}" sibTransId="{D09AFDFF-F519-4F5F-918C-0023BD663E81}"/>
    <dgm:cxn modelId="{9ED484FC-A728-4477-A5F0-2AC199E578FA}" srcId="{3DF27C8C-79E2-483C-A59E-619A97B1AE82}" destId="{C4F987AB-63C6-4CBE-B081-635D364AC592}" srcOrd="0" destOrd="0" parTransId="{1ED4C3F6-F55F-4A0B-91BE-F975E4F5DBF2}" sibTransId="{E1CF78DB-D813-4B60-A9C6-E03E654E5AAF}"/>
    <dgm:cxn modelId="{B14EE7F3-CE8D-441E-BA3E-D70FDB1EDDB8}" type="presParOf" srcId="{1FCB6162-3FCB-4834-91C3-FE8DB9000174}" destId="{752C2C08-D95A-4348-8628-93E902BAEB62}" srcOrd="0" destOrd="0" presId="urn:microsoft.com/office/officeart/2005/8/layout/vList3"/>
    <dgm:cxn modelId="{99B7E51F-60D5-4E86-A23B-FC492350265C}" type="presParOf" srcId="{752C2C08-D95A-4348-8628-93E902BAEB62}" destId="{CD073A43-3689-495A-8D58-3CB941EB4C00}" srcOrd="0" destOrd="0" presId="urn:microsoft.com/office/officeart/2005/8/layout/vList3"/>
    <dgm:cxn modelId="{4F65BF06-C78B-43C7-AFDB-D1DB89350AE2}" type="presParOf" srcId="{752C2C08-D95A-4348-8628-93E902BAEB62}" destId="{EBC22814-43A6-4B80-B92F-0F1EC7A68CF3}" srcOrd="1" destOrd="0" presId="urn:microsoft.com/office/officeart/2005/8/layout/vList3"/>
    <dgm:cxn modelId="{79C93493-8D4F-4953-BC66-1C6099DAB96F}" type="presParOf" srcId="{1FCB6162-3FCB-4834-91C3-FE8DB9000174}" destId="{6375DE8C-9030-42CB-BD3E-7BA04182F2EF}" srcOrd="1" destOrd="0" presId="urn:microsoft.com/office/officeart/2005/8/layout/vList3"/>
    <dgm:cxn modelId="{CA1EA7C0-71CC-4F77-9371-A3D4327281DC}" type="presParOf" srcId="{1FCB6162-3FCB-4834-91C3-FE8DB9000174}" destId="{C8EF6959-B682-4A0B-91D0-3DA2B4DEB7DE}" srcOrd="2" destOrd="0" presId="urn:microsoft.com/office/officeart/2005/8/layout/vList3"/>
    <dgm:cxn modelId="{4892B907-6642-49DE-80EB-D5FB7D4E8987}" type="presParOf" srcId="{C8EF6959-B682-4A0B-91D0-3DA2B4DEB7DE}" destId="{E9936F37-7784-448F-A297-FFDC578322BF}" srcOrd="0" destOrd="0" presId="urn:microsoft.com/office/officeart/2005/8/layout/vList3"/>
    <dgm:cxn modelId="{34FABBE9-C941-4ADB-B10F-656D2749215E}" type="presParOf" srcId="{C8EF6959-B682-4A0B-91D0-3DA2B4DEB7DE}" destId="{7D26AEB7-1DD3-4DED-81F5-702729A3AD17}" srcOrd="1" destOrd="0" presId="urn:microsoft.com/office/officeart/2005/8/layout/vList3"/>
    <dgm:cxn modelId="{90581EEA-5252-4315-85A7-B8969933C6A0}" type="presParOf" srcId="{1FCB6162-3FCB-4834-91C3-FE8DB9000174}" destId="{0C9C26D4-CAB6-46C0-98B2-91F8DCA6E698}" srcOrd="3" destOrd="0" presId="urn:microsoft.com/office/officeart/2005/8/layout/vList3"/>
    <dgm:cxn modelId="{9B867423-5CD6-42E6-9EE0-B17D66BD9F7A}" type="presParOf" srcId="{1FCB6162-3FCB-4834-91C3-FE8DB9000174}" destId="{A637E3EA-9A6C-4788-A2CE-5C33EAEC7C79}" srcOrd="4" destOrd="0" presId="urn:microsoft.com/office/officeart/2005/8/layout/vList3"/>
    <dgm:cxn modelId="{4AE9C5AB-E248-435D-A064-A98FDBB09E6E}" type="presParOf" srcId="{A637E3EA-9A6C-4788-A2CE-5C33EAEC7C79}" destId="{D5E49DFD-917D-48EF-BC9E-5BDD675DC4BC}" srcOrd="0" destOrd="0" presId="urn:microsoft.com/office/officeart/2005/8/layout/vList3"/>
    <dgm:cxn modelId="{8692A696-BC58-4DD7-AE4C-D8D82A6DA835}" type="presParOf" srcId="{A637E3EA-9A6C-4788-A2CE-5C33EAEC7C79}" destId="{A1C9DEF0-EE31-4012-90FB-587FF3898C4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D7D7B-F435-4A84-ADA5-05331B0F9582}">
      <dsp:nvSpPr>
        <dsp:cNvPr id="0" name=""/>
        <dsp:cNvSpPr/>
      </dsp:nvSpPr>
      <dsp:spPr>
        <a:xfrm>
          <a:off x="1314" y="268"/>
          <a:ext cx="6051070" cy="20381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Early Intervention &amp; Prevention Service (5+)</a:t>
          </a:r>
        </a:p>
      </dsp:txBody>
      <dsp:txXfrm>
        <a:off x="61009" y="59963"/>
        <a:ext cx="5931680" cy="1918739"/>
      </dsp:txXfrm>
    </dsp:sp>
    <dsp:sp modelId="{E098911C-8693-4495-B350-791713B866CD}">
      <dsp:nvSpPr>
        <dsp:cNvPr id="0" name=""/>
        <dsp:cNvSpPr/>
      </dsp:nvSpPr>
      <dsp:spPr>
        <a:xfrm>
          <a:off x="1314" y="2314145"/>
          <a:ext cx="1910060" cy="203812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Training </a:t>
          </a:r>
        </a:p>
      </dsp:txBody>
      <dsp:txXfrm>
        <a:off x="57258" y="2370089"/>
        <a:ext cx="1798172" cy="1926241"/>
      </dsp:txXfrm>
    </dsp:sp>
    <dsp:sp modelId="{BEFBA1A2-0FE1-480C-A420-ADB4B90DA3D1}">
      <dsp:nvSpPr>
        <dsp:cNvPr id="0" name=""/>
        <dsp:cNvSpPr/>
      </dsp:nvSpPr>
      <dsp:spPr>
        <a:xfrm>
          <a:off x="2071819" y="2314145"/>
          <a:ext cx="1910060" cy="203812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Education in schools &amp; </a:t>
          </a:r>
        </a:p>
        <a:p>
          <a:pPr marL="0" lvl="0" indent="0" algn="ctr" defTabSz="977900">
            <a:lnSpc>
              <a:spcPct val="90000"/>
            </a:lnSpc>
            <a:spcBef>
              <a:spcPct val="0"/>
            </a:spcBef>
            <a:spcAft>
              <a:spcPct val="35000"/>
            </a:spcAft>
            <a:buNone/>
          </a:pPr>
          <a:r>
            <a:rPr lang="en-GB" sz="2200" kern="1200" dirty="0"/>
            <a:t>1-1 intervention </a:t>
          </a:r>
        </a:p>
      </dsp:txBody>
      <dsp:txXfrm>
        <a:off x="2127763" y="2370089"/>
        <a:ext cx="1798172" cy="1926241"/>
      </dsp:txXfrm>
    </dsp:sp>
    <dsp:sp modelId="{CD257E10-445B-491F-B50E-0D1DB2857239}">
      <dsp:nvSpPr>
        <dsp:cNvPr id="0" name=""/>
        <dsp:cNvSpPr/>
      </dsp:nvSpPr>
      <dsp:spPr>
        <a:xfrm>
          <a:off x="4142324" y="2314145"/>
          <a:ext cx="1910060" cy="203812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HSB assessment &amp; intervention </a:t>
          </a:r>
        </a:p>
      </dsp:txBody>
      <dsp:txXfrm>
        <a:off x="4198268" y="2370089"/>
        <a:ext cx="1798172" cy="1926241"/>
      </dsp:txXfrm>
    </dsp:sp>
    <dsp:sp modelId="{664F723F-169C-464F-936B-A2894C9A6C84}">
      <dsp:nvSpPr>
        <dsp:cNvPr id="0" name=""/>
        <dsp:cNvSpPr/>
      </dsp:nvSpPr>
      <dsp:spPr>
        <a:xfrm>
          <a:off x="6373275" y="268"/>
          <a:ext cx="1910060" cy="20381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Advocacy (5+)</a:t>
          </a:r>
        </a:p>
      </dsp:txBody>
      <dsp:txXfrm>
        <a:off x="6429219" y="56212"/>
        <a:ext cx="1798172" cy="1926241"/>
      </dsp:txXfrm>
    </dsp:sp>
    <dsp:sp modelId="{0EB0A881-26F4-4BAB-9D96-40E1CF026365}">
      <dsp:nvSpPr>
        <dsp:cNvPr id="0" name=""/>
        <dsp:cNvSpPr/>
      </dsp:nvSpPr>
      <dsp:spPr>
        <a:xfrm>
          <a:off x="6373275" y="2314145"/>
          <a:ext cx="1910060" cy="203812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ISVA, CHISVA, FISVA &amp; other specialisms</a:t>
          </a:r>
        </a:p>
      </dsp:txBody>
      <dsp:txXfrm>
        <a:off x="6429219" y="2370089"/>
        <a:ext cx="1798172" cy="1926241"/>
      </dsp:txXfrm>
    </dsp:sp>
    <dsp:sp modelId="{9598BCB8-7F1A-4B61-8D35-E29D43006A20}">
      <dsp:nvSpPr>
        <dsp:cNvPr id="0" name=""/>
        <dsp:cNvSpPr/>
      </dsp:nvSpPr>
      <dsp:spPr>
        <a:xfrm>
          <a:off x="8604225" y="268"/>
          <a:ext cx="1910060" cy="20381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Counselling (11+)</a:t>
          </a:r>
        </a:p>
      </dsp:txBody>
      <dsp:txXfrm>
        <a:off x="8660169" y="56212"/>
        <a:ext cx="1798172" cy="1926241"/>
      </dsp:txXfrm>
    </dsp:sp>
    <dsp:sp modelId="{93DF2FEA-A93E-49EB-A8E8-8E5AEEF0ACEC}">
      <dsp:nvSpPr>
        <dsp:cNvPr id="0" name=""/>
        <dsp:cNvSpPr/>
      </dsp:nvSpPr>
      <dsp:spPr>
        <a:xfrm>
          <a:off x="8604225" y="2314145"/>
          <a:ext cx="1910060" cy="203812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Arial" panose="020B0604020202020204" pitchFamily="34" charset="0"/>
            <a:buNone/>
          </a:pPr>
          <a:r>
            <a:rPr lang="en-GB" sz="2200" kern="1200">
              <a:latin typeface="Arial" panose="020B0604020202020204" pitchFamily="34" charset="0"/>
              <a:cs typeface="Arial" panose="020B0604020202020204" pitchFamily="34" charset="0"/>
            </a:rPr>
            <a:t>For survivors and family members that are supporting survivors </a:t>
          </a:r>
          <a:endParaRPr lang="en-GB" sz="2200" kern="1200"/>
        </a:p>
      </dsp:txBody>
      <dsp:txXfrm>
        <a:off x="8660169" y="2370089"/>
        <a:ext cx="1798172" cy="19262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22814-43A6-4B80-B92F-0F1EC7A68CF3}">
      <dsp:nvSpPr>
        <dsp:cNvPr id="0" name=""/>
        <dsp:cNvSpPr/>
      </dsp:nvSpPr>
      <dsp:spPr>
        <a:xfrm rot="10800000">
          <a:off x="2097835" y="426"/>
          <a:ext cx="7337450" cy="99872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410"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rgbClr val="6D6CB1"/>
              </a:solidFill>
              <a:latin typeface="Arial" panose="020B0604020202020204" pitchFamily="34" charset="0"/>
              <a:cs typeface="Arial" panose="020B0604020202020204" pitchFamily="34" charset="0"/>
            </a:rPr>
            <a:t>01905 611655</a:t>
          </a:r>
          <a:endParaRPr lang="en-GB" sz="2800" kern="1200" dirty="0">
            <a:solidFill>
              <a:srgbClr val="6D6CB1"/>
            </a:solidFill>
          </a:endParaRPr>
        </a:p>
      </dsp:txBody>
      <dsp:txXfrm rot="10800000">
        <a:off x="2347516" y="426"/>
        <a:ext cx="7087769" cy="998724"/>
      </dsp:txXfrm>
    </dsp:sp>
    <dsp:sp modelId="{CD073A43-3689-495A-8D58-3CB941EB4C00}">
      <dsp:nvSpPr>
        <dsp:cNvPr id="0" name=""/>
        <dsp:cNvSpPr/>
      </dsp:nvSpPr>
      <dsp:spPr>
        <a:xfrm>
          <a:off x="1598473" y="426"/>
          <a:ext cx="998724" cy="99872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26AEB7-1DD3-4DED-81F5-702729A3AD17}">
      <dsp:nvSpPr>
        <dsp:cNvPr id="0" name=""/>
        <dsp:cNvSpPr/>
      </dsp:nvSpPr>
      <dsp:spPr>
        <a:xfrm rot="10800000">
          <a:off x="2097835" y="1248832"/>
          <a:ext cx="7337450" cy="99872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410" tIns="91440" rIns="170688"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latin typeface="Arial" panose="020B0604020202020204" pitchFamily="34" charset="0"/>
              <a:cs typeface="Arial" panose="020B0604020202020204" pitchFamily="34" charset="0"/>
              <a:hlinkClick xmlns:r="http://schemas.openxmlformats.org/officeDocument/2006/relationships" r:id="rId2"/>
            </a:rPr>
            <a:t>referrals@wmrsasc.org.uk</a:t>
          </a:r>
          <a:endParaRPr lang="en-GB" sz="2400" b="0" kern="1200" dirty="0"/>
        </a:p>
      </dsp:txBody>
      <dsp:txXfrm rot="10800000">
        <a:off x="2347516" y="1248832"/>
        <a:ext cx="7087769" cy="998724"/>
      </dsp:txXfrm>
    </dsp:sp>
    <dsp:sp modelId="{E9936F37-7784-448F-A297-FFDC578322BF}">
      <dsp:nvSpPr>
        <dsp:cNvPr id="0" name=""/>
        <dsp:cNvSpPr/>
      </dsp:nvSpPr>
      <dsp:spPr>
        <a:xfrm>
          <a:off x="1598473" y="1248832"/>
          <a:ext cx="998724" cy="998724"/>
        </a:xfrm>
        <a:prstGeom prst="ellipse">
          <a:avLst/>
        </a:prstGeom>
        <a:blipFill>
          <a:blip xmlns:r="http://schemas.openxmlformats.org/officeDocument/2006/relationships" r:embed="rId3"/>
          <a:srcRect/>
          <a:stretch>
            <a:fillRect l="-2000" r="-2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C9DEF0-EE31-4012-90FB-587FF3898C4D}">
      <dsp:nvSpPr>
        <dsp:cNvPr id="0" name=""/>
        <dsp:cNvSpPr/>
      </dsp:nvSpPr>
      <dsp:spPr>
        <a:xfrm rot="10800000">
          <a:off x="2097835" y="2497665"/>
          <a:ext cx="7337450" cy="99872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410" tIns="91440" rIns="170688"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latin typeface="Arial" panose="020B0604020202020204" pitchFamily="34" charset="0"/>
              <a:cs typeface="Arial" panose="020B0604020202020204" pitchFamily="34" charset="0"/>
            </a:rPr>
            <a:t>https://www.wmrsasc.org.uk  </a:t>
          </a:r>
          <a:endParaRPr lang="en-GB" sz="2400" b="0" kern="1200" dirty="0"/>
        </a:p>
      </dsp:txBody>
      <dsp:txXfrm rot="10800000">
        <a:off x="2347516" y="2497665"/>
        <a:ext cx="7087769" cy="998724"/>
      </dsp:txXfrm>
    </dsp:sp>
    <dsp:sp modelId="{D5E49DFD-917D-48EF-BC9E-5BDD675DC4BC}">
      <dsp:nvSpPr>
        <dsp:cNvPr id="0" name=""/>
        <dsp:cNvSpPr/>
      </dsp:nvSpPr>
      <dsp:spPr>
        <a:xfrm>
          <a:off x="1598473" y="2497238"/>
          <a:ext cx="998724" cy="998724"/>
        </a:xfrm>
        <a:prstGeom prst="ellipse">
          <a:avLst/>
        </a:prstGeom>
        <a:blipFill>
          <a:blip xmlns:r="http://schemas.openxmlformats.org/officeDocument/2006/relationships" r:embed="rId4"/>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GB" dirty="0"/>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05EC943D-9FC1-40BC-969B-36703E0E5328}" type="datetimeFigureOut">
              <a:rPr lang="en-GB" smtClean="0"/>
              <a:t>23/05/2024</a:t>
            </a:fld>
            <a:endParaRPr lang="en-GB" dirty="0"/>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GB" dirty="0"/>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9656C3D5-D016-48BC-A622-AF59D5F70FBB}" type="slidenum">
              <a:rPr lang="en-GB" smtClean="0"/>
              <a:t>‹#›</a:t>
            </a:fld>
            <a:endParaRPr lang="en-GB" dirty="0"/>
          </a:p>
        </p:txBody>
      </p:sp>
    </p:spTree>
    <p:extLst>
      <p:ext uri="{BB962C8B-B14F-4D97-AF65-F5344CB8AC3E}">
        <p14:creationId xmlns:p14="http://schemas.microsoft.com/office/powerpoint/2010/main" val="9156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983B1-A6FA-42FE-A1BA-ED58428AA58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8335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90BBA-75FC-4461-9049-D2C0A361FE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454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90BBA-75FC-4461-9049-D2C0A361FE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889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F9ACF-6A47-5BC2-82EA-7C66C98AD3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93E20-A423-0FDC-3F8D-27FE6484F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8277E-A8A1-8D22-D24A-1DC633ED8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08B8372-FB9B-BD9B-1919-D5BE00C800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90BBA-75FC-4461-9049-D2C0A361FE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830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366D2-E535-4A0D-B540-D6F66104C8B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895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9EBDF3-3DC3-48D9-B752-1EE30EF6E8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422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9EBDF3-3DC3-48D9-B752-1EE30EF6E8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862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983B1-A6FA-42FE-A1BA-ED58428AA58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1493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983B1-A6FA-42FE-A1BA-ED58428AA58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8558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983B1-A6FA-42FE-A1BA-ED58428AA58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1439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983B1-A6FA-42FE-A1BA-ED58428AA58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378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983B1-A6FA-42FE-A1BA-ED58428AA58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6145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9.xml"/><Relationship Id="rId4" Type="http://schemas.openxmlformats.org/officeDocument/2006/relationships/image" Target="../media/image2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9.xml"/><Relationship Id="rId4" Type="http://schemas.openxmlformats.org/officeDocument/2006/relationships/image" Target="../media/image2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9.xml"/><Relationship Id="rId4" Type="http://schemas.openxmlformats.org/officeDocument/2006/relationships/image" Target="../media/image25.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9.xml"/><Relationship Id="rId4" Type="http://schemas.openxmlformats.org/officeDocument/2006/relationships/image" Target="../media/image27.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EEEF1-AEDE-4C60-9B96-CCB72F3862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30B582-D9EE-4822-8970-E2301BF93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3036A4-18E1-4A89-99CA-B0C12C3E7EE0}"/>
              </a:ext>
            </a:extLst>
          </p:cNvPr>
          <p:cNvSpPr>
            <a:spLocks noGrp="1"/>
          </p:cNvSpPr>
          <p:nvPr>
            <p:ph type="dt" sz="half" idx="10"/>
          </p:nvPr>
        </p:nvSpPr>
        <p:spPr/>
        <p:txBody>
          <a:bodyPr/>
          <a:lstStyle/>
          <a:p>
            <a:fld id="{E0505BDA-D336-48FC-B280-E6D373253EDB}" type="datetimeFigureOut">
              <a:rPr lang="en-GB" smtClean="0"/>
              <a:t>23/05/2024</a:t>
            </a:fld>
            <a:endParaRPr lang="en-GB" dirty="0"/>
          </a:p>
        </p:txBody>
      </p:sp>
      <p:sp>
        <p:nvSpPr>
          <p:cNvPr id="5" name="Footer Placeholder 4">
            <a:extLst>
              <a:ext uri="{FF2B5EF4-FFF2-40B4-BE49-F238E27FC236}">
                <a16:creationId xmlns:a16="http://schemas.microsoft.com/office/drawing/2014/main" id="{F0375369-EC94-48F3-9177-63C67F00A1A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802A4D8-DB92-4493-866B-FF0A83F70E88}"/>
              </a:ext>
            </a:extLst>
          </p:cNvPr>
          <p:cNvSpPr>
            <a:spLocks noGrp="1"/>
          </p:cNvSpPr>
          <p:nvPr>
            <p:ph type="sldNum" sz="quarter" idx="12"/>
          </p:nvPr>
        </p:nvSpPr>
        <p:spPr/>
        <p:txBody>
          <a:bodyPr/>
          <a:lstStyle/>
          <a:p>
            <a:fld id="{6DC73139-76CF-4DDF-83E2-30C548CDFFAA}" type="slidenum">
              <a:rPr lang="en-GB" smtClean="0"/>
              <a:t>‹#›</a:t>
            </a:fld>
            <a:endParaRPr lang="en-GB" dirty="0"/>
          </a:p>
        </p:txBody>
      </p:sp>
    </p:spTree>
    <p:extLst>
      <p:ext uri="{BB962C8B-B14F-4D97-AF65-F5344CB8AC3E}">
        <p14:creationId xmlns:p14="http://schemas.microsoft.com/office/powerpoint/2010/main" val="731214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0E3B4-A0EA-4DDF-A4A4-4FC677AAC1E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76C3A4-D4A5-44E0-B982-1838D28C7E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2F6E08-5549-4186-B614-F9F0808FD880}"/>
              </a:ext>
            </a:extLst>
          </p:cNvPr>
          <p:cNvSpPr>
            <a:spLocks noGrp="1"/>
          </p:cNvSpPr>
          <p:nvPr>
            <p:ph type="dt" sz="half" idx="10"/>
          </p:nvPr>
        </p:nvSpPr>
        <p:spPr/>
        <p:txBody>
          <a:bodyPr/>
          <a:lstStyle/>
          <a:p>
            <a:fld id="{E0505BDA-D336-48FC-B280-E6D373253EDB}" type="datetimeFigureOut">
              <a:rPr lang="en-GB" smtClean="0"/>
              <a:t>23/05/2024</a:t>
            </a:fld>
            <a:endParaRPr lang="en-GB" dirty="0"/>
          </a:p>
        </p:txBody>
      </p:sp>
      <p:sp>
        <p:nvSpPr>
          <p:cNvPr id="5" name="Footer Placeholder 4">
            <a:extLst>
              <a:ext uri="{FF2B5EF4-FFF2-40B4-BE49-F238E27FC236}">
                <a16:creationId xmlns:a16="http://schemas.microsoft.com/office/drawing/2014/main" id="{7D498A5A-51E6-4F7A-AB03-86A6F13A187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5B81548-CC39-44CD-8273-28EB2A7BC556}"/>
              </a:ext>
            </a:extLst>
          </p:cNvPr>
          <p:cNvSpPr>
            <a:spLocks noGrp="1"/>
          </p:cNvSpPr>
          <p:nvPr>
            <p:ph type="sldNum" sz="quarter" idx="12"/>
          </p:nvPr>
        </p:nvSpPr>
        <p:spPr/>
        <p:txBody>
          <a:bodyPr/>
          <a:lstStyle/>
          <a:p>
            <a:fld id="{6DC73139-76CF-4DDF-83E2-30C548CDFFAA}" type="slidenum">
              <a:rPr lang="en-GB" smtClean="0"/>
              <a:t>‹#›</a:t>
            </a:fld>
            <a:endParaRPr lang="en-GB" dirty="0"/>
          </a:p>
        </p:txBody>
      </p:sp>
    </p:spTree>
    <p:extLst>
      <p:ext uri="{BB962C8B-B14F-4D97-AF65-F5344CB8AC3E}">
        <p14:creationId xmlns:p14="http://schemas.microsoft.com/office/powerpoint/2010/main" val="27222204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A554-5136-4CDE-96B2-64ED47FBE33A}"/>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09F95AE-C47E-4DCA-8CF8-C7550BF9E401}"/>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C95FA0-B410-4132-9309-47EEDC36180D}"/>
              </a:ext>
            </a:extLst>
          </p:cNvPr>
          <p:cNvSpPr>
            <a:spLocks noGrp="1"/>
          </p:cNvSpPr>
          <p:nvPr>
            <p:ph type="dt" sz="half" idx="10"/>
          </p:nvPr>
        </p:nvSpPr>
        <p:spPr/>
        <p:txBody>
          <a:bodyPr/>
          <a:lstStyle/>
          <a:p>
            <a:fld id="{138C74F9-8F7E-4FCA-B670-91D0EF129D22}" type="datetimeFigureOut">
              <a:rPr lang="en-GB" smtClean="0"/>
              <a:t>23/05/2024</a:t>
            </a:fld>
            <a:endParaRPr lang="en-GB"/>
          </a:p>
        </p:txBody>
      </p:sp>
      <p:sp>
        <p:nvSpPr>
          <p:cNvPr id="5" name="Footer Placeholder 4">
            <a:extLst>
              <a:ext uri="{FF2B5EF4-FFF2-40B4-BE49-F238E27FC236}">
                <a16:creationId xmlns:a16="http://schemas.microsoft.com/office/drawing/2014/main" id="{9092A68F-E901-4E27-AB96-23EA39A32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C6574A-55DC-45A4-8DB2-DA317170B0CE}"/>
              </a:ext>
            </a:extLst>
          </p:cNvPr>
          <p:cNvSpPr>
            <a:spLocks noGrp="1"/>
          </p:cNvSpPr>
          <p:nvPr>
            <p:ph type="sldNum" sz="quarter" idx="12"/>
          </p:nvPr>
        </p:nvSpPr>
        <p:spPr/>
        <p:txBody>
          <a:bodyPr/>
          <a:lstStyle/>
          <a:p>
            <a:fld id="{90B8C83A-EB33-49B1-BBFD-4C9EC1FCE507}" type="slidenum">
              <a:rPr lang="en-GB" smtClean="0"/>
              <a:t>‹#›</a:t>
            </a:fld>
            <a:endParaRPr lang="en-GB"/>
          </a:p>
        </p:txBody>
      </p:sp>
    </p:spTree>
    <p:extLst>
      <p:ext uri="{BB962C8B-B14F-4D97-AF65-F5344CB8AC3E}">
        <p14:creationId xmlns:p14="http://schemas.microsoft.com/office/powerpoint/2010/main" val="2365301647"/>
      </p:ext>
    </p:extLst>
  </p:cSld>
  <p:clrMapOvr>
    <a:masterClrMapping/>
  </p:clrMapOvr>
  <mc:AlternateContent xmlns:mc="http://schemas.openxmlformats.org/markup-compatibility/2006" xmlns:p14="http://schemas.microsoft.com/office/powerpoint/2010/main">
    <mc:Choice Requires="p14">
      <p:transition spd="slow" p14:dur="3000" advClick="0" advTm="20000"/>
    </mc:Choice>
    <mc:Fallback xmlns="">
      <p:transition spd="slow" advClick="0" advTm="2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1D27-D986-4F82-9CAE-A440FAC22A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C2D41C5-FB1D-440D-9BF0-4F2BAB21BE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6FE836D-DFCD-478A-A77F-26D2775483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B1B9777-8F09-4DA7-9809-D5C69B5E3B76}"/>
              </a:ext>
            </a:extLst>
          </p:cNvPr>
          <p:cNvSpPr>
            <a:spLocks noGrp="1"/>
          </p:cNvSpPr>
          <p:nvPr>
            <p:ph type="dt" sz="half" idx="10"/>
          </p:nvPr>
        </p:nvSpPr>
        <p:spPr/>
        <p:txBody>
          <a:bodyPr/>
          <a:lstStyle/>
          <a:p>
            <a:fld id="{138C74F9-8F7E-4FCA-B670-91D0EF129D22}" type="datetimeFigureOut">
              <a:rPr lang="en-GB" smtClean="0"/>
              <a:t>23/05/2024</a:t>
            </a:fld>
            <a:endParaRPr lang="en-GB"/>
          </a:p>
        </p:txBody>
      </p:sp>
      <p:sp>
        <p:nvSpPr>
          <p:cNvPr id="6" name="Footer Placeholder 5">
            <a:extLst>
              <a:ext uri="{FF2B5EF4-FFF2-40B4-BE49-F238E27FC236}">
                <a16:creationId xmlns:a16="http://schemas.microsoft.com/office/drawing/2014/main" id="{277A6F51-49FE-4D6D-8783-BE1835A88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C2221C-20D1-45BF-BD63-51BB93104CB5}"/>
              </a:ext>
            </a:extLst>
          </p:cNvPr>
          <p:cNvSpPr>
            <a:spLocks noGrp="1"/>
          </p:cNvSpPr>
          <p:nvPr>
            <p:ph type="sldNum" sz="quarter" idx="12"/>
          </p:nvPr>
        </p:nvSpPr>
        <p:spPr/>
        <p:txBody>
          <a:bodyPr/>
          <a:lstStyle/>
          <a:p>
            <a:fld id="{90B8C83A-EB33-49B1-BBFD-4C9EC1FCE507}" type="slidenum">
              <a:rPr lang="en-GB" smtClean="0"/>
              <a:t>‹#›</a:t>
            </a:fld>
            <a:endParaRPr lang="en-GB"/>
          </a:p>
        </p:txBody>
      </p:sp>
    </p:spTree>
    <p:extLst>
      <p:ext uri="{BB962C8B-B14F-4D97-AF65-F5344CB8AC3E}">
        <p14:creationId xmlns:p14="http://schemas.microsoft.com/office/powerpoint/2010/main" val="3408356962"/>
      </p:ext>
    </p:extLst>
  </p:cSld>
  <p:clrMapOvr>
    <a:masterClrMapping/>
  </p:clrMapOvr>
  <mc:AlternateContent xmlns:mc="http://schemas.openxmlformats.org/markup-compatibility/2006" xmlns:p14="http://schemas.microsoft.com/office/powerpoint/2010/main">
    <mc:Choice Requires="p14">
      <p:transition spd="slow" p14:dur="3000" advClick="0" advTm="20000"/>
    </mc:Choice>
    <mc:Fallback xmlns="">
      <p:transition spd="slow" advClick="0" advTm="2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0CA6-44B1-48BB-949D-AC12A2FB88FE}"/>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D19855A-50FB-4347-B542-A08FE0B2120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89771-19A9-4749-B74E-7B5FD038E0F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500892-46F8-412E-9A56-3DEB42541A04}"/>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384F591-C456-41D4-8A72-249C58793F7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2E7F75-291B-4DBB-A19A-9C336E6E9E09}"/>
              </a:ext>
            </a:extLst>
          </p:cNvPr>
          <p:cNvSpPr>
            <a:spLocks noGrp="1"/>
          </p:cNvSpPr>
          <p:nvPr>
            <p:ph type="dt" sz="half" idx="10"/>
          </p:nvPr>
        </p:nvSpPr>
        <p:spPr/>
        <p:txBody>
          <a:bodyPr/>
          <a:lstStyle/>
          <a:p>
            <a:fld id="{138C74F9-8F7E-4FCA-B670-91D0EF129D22}" type="datetimeFigureOut">
              <a:rPr lang="en-GB" smtClean="0"/>
              <a:t>23/05/2024</a:t>
            </a:fld>
            <a:endParaRPr lang="en-GB"/>
          </a:p>
        </p:txBody>
      </p:sp>
      <p:sp>
        <p:nvSpPr>
          <p:cNvPr id="8" name="Footer Placeholder 7">
            <a:extLst>
              <a:ext uri="{FF2B5EF4-FFF2-40B4-BE49-F238E27FC236}">
                <a16:creationId xmlns:a16="http://schemas.microsoft.com/office/drawing/2014/main" id="{06891096-0B88-4CD2-AE78-01FB104A9CD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9BCA658-9432-4854-8643-78D8288DBA36}"/>
              </a:ext>
            </a:extLst>
          </p:cNvPr>
          <p:cNvSpPr>
            <a:spLocks noGrp="1"/>
          </p:cNvSpPr>
          <p:nvPr>
            <p:ph type="sldNum" sz="quarter" idx="12"/>
          </p:nvPr>
        </p:nvSpPr>
        <p:spPr/>
        <p:txBody>
          <a:bodyPr/>
          <a:lstStyle/>
          <a:p>
            <a:fld id="{90B8C83A-EB33-49B1-BBFD-4C9EC1FCE507}" type="slidenum">
              <a:rPr lang="en-GB" smtClean="0"/>
              <a:t>‹#›</a:t>
            </a:fld>
            <a:endParaRPr lang="en-GB"/>
          </a:p>
        </p:txBody>
      </p:sp>
    </p:spTree>
    <p:extLst>
      <p:ext uri="{BB962C8B-B14F-4D97-AF65-F5344CB8AC3E}">
        <p14:creationId xmlns:p14="http://schemas.microsoft.com/office/powerpoint/2010/main" val="301717739"/>
      </p:ext>
    </p:extLst>
  </p:cSld>
  <p:clrMapOvr>
    <a:masterClrMapping/>
  </p:clrMapOvr>
  <mc:AlternateContent xmlns:mc="http://schemas.openxmlformats.org/markup-compatibility/2006" xmlns:p14="http://schemas.microsoft.com/office/powerpoint/2010/main">
    <mc:Choice Requires="p14">
      <p:transition spd="slow" p14:dur="3000" advClick="0" advTm="20000"/>
    </mc:Choice>
    <mc:Fallback xmlns="">
      <p:transition spd="slow" advClick="0" advTm="2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A168B-D19A-458A-AC00-EBB87ADA1E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D742064-DE7A-4D43-9FE4-42E95ABA0246}"/>
              </a:ext>
            </a:extLst>
          </p:cNvPr>
          <p:cNvSpPr>
            <a:spLocks noGrp="1"/>
          </p:cNvSpPr>
          <p:nvPr>
            <p:ph type="dt" sz="half" idx="10"/>
          </p:nvPr>
        </p:nvSpPr>
        <p:spPr/>
        <p:txBody>
          <a:bodyPr/>
          <a:lstStyle/>
          <a:p>
            <a:fld id="{138C74F9-8F7E-4FCA-B670-91D0EF129D22}" type="datetimeFigureOut">
              <a:rPr lang="en-GB" smtClean="0"/>
              <a:t>23/05/2024</a:t>
            </a:fld>
            <a:endParaRPr lang="en-GB"/>
          </a:p>
        </p:txBody>
      </p:sp>
      <p:sp>
        <p:nvSpPr>
          <p:cNvPr id="4" name="Footer Placeholder 3">
            <a:extLst>
              <a:ext uri="{FF2B5EF4-FFF2-40B4-BE49-F238E27FC236}">
                <a16:creationId xmlns:a16="http://schemas.microsoft.com/office/drawing/2014/main" id="{B0B642A8-F839-4D7B-8B2B-82E221CDA0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4825D2-4DDC-4FDB-84E6-4ED38827437C}"/>
              </a:ext>
            </a:extLst>
          </p:cNvPr>
          <p:cNvSpPr>
            <a:spLocks noGrp="1"/>
          </p:cNvSpPr>
          <p:nvPr>
            <p:ph type="sldNum" sz="quarter" idx="12"/>
          </p:nvPr>
        </p:nvSpPr>
        <p:spPr/>
        <p:txBody>
          <a:bodyPr/>
          <a:lstStyle/>
          <a:p>
            <a:fld id="{90B8C83A-EB33-49B1-BBFD-4C9EC1FCE507}" type="slidenum">
              <a:rPr lang="en-GB" smtClean="0"/>
              <a:t>‹#›</a:t>
            </a:fld>
            <a:endParaRPr lang="en-GB"/>
          </a:p>
        </p:txBody>
      </p:sp>
    </p:spTree>
    <p:extLst>
      <p:ext uri="{BB962C8B-B14F-4D97-AF65-F5344CB8AC3E}">
        <p14:creationId xmlns:p14="http://schemas.microsoft.com/office/powerpoint/2010/main" val="2911123170"/>
      </p:ext>
    </p:extLst>
  </p:cSld>
  <p:clrMapOvr>
    <a:masterClrMapping/>
  </p:clrMapOvr>
  <mc:AlternateContent xmlns:mc="http://schemas.openxmlformats.org/markup-compatibility/2006" xmlns:p14="http://schemas.microsoft.com/office/powerpoint/2010/main">
    <mc:Choice Requires="p14">
      <p:transition spd="slow" p14:dur="3000" advClick="0" advTm="20000"/>
    </mc:Choice>
    <mc:Fallback xmlns="">
      <p:transition spd="slow" advClick="0" advTm="2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93176D-02F6-4852-8B19-E1AC9D1243A4}"/>
              </a:ext>
            </a:extLst>
          </p:cNvPr>
          <p:cNvSpPr>
            <a:spLocks noGrp="1"/>
          </p:cNvSpPr>
          <p:nvPr>
            <p:ph type="dt" sz="half" idx="10"/>
          </p:nvPr>
        </p:nvSpPr>
        <p:spPr/>
        <p:txBody>
          <a:bodyPr/>
          <a:lstStyle/>
          <a:p>
            <a:fld id="{138C74F9-8F7E-4FCA-B670-91D0EF129D22}" type="datetimeFigureOut">
              <a:rPr lang="en-GB" smtClean="0"/>
              <a:t>23/05/2024</a:t>
            </a:fld>
            <a:endParaRPr lang="en-GB"/>
          </a:p>
        </p:txBody>
      </p:sp>
      <p:sp>
        <p:nvSpPr>
          <p:cNvPr id="3" name="Footer Placeholder 2">
            <a:extLst>
              <a:ext uri="{FF2B5EF4-FFF2-40B4-BE49-F238E27FC236}">
                <a16:creationId xmlns:a16="http://schemas.microsoft.com/office/drawing/2014/main" id="{B432F19F-BB55-4D1A-B338-1E862E874E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DFB3418-DFAF-4D60-83AC-C90CBCD460B8}"/>
              </a:ext>
            </a:extLst>
          </p:cNvPr>
          <p:cNvSpPr>
            <a:spLocks noGrp="1"/>
          </p:cNvSpPr>
          <p:nvPr>
            <p:ph type="sldNum" sz="quarter" idx="12"/>
          </p:nvPr>
        </p:nvSpPr>
        <p:spPr/>
        <p:txBody>
          <a:bodyPr/>
          <a:lstStyle/>
          <a:p>
            <a:fld id="{90B8C83A-EB33-49B1-BBFD-4C9EC1FCE507}" type="slidenum">
              <a:rPr lang="en-GB" smtClean="0"/>
              <a:t>‹#›</a:t>
            </a:fld>
            <a:endParaRPr lang="en-GB"/>
          </a:p>
        </p:txBody>
      </p:sp>
    </p:spTree>
    <p:extLst>
      <p:ext uri="{BB962C8B-B14F-4D97-AF65-F5344CB8AC3E}">
        <p14:creationId xmlns:p14="http://schemas.microsoft.com/office/powerpoint/2010/main" val="1261890612"/>
      </p:ext>
    </p:extLst>
  </p:cSld>
  <p:clrMapOvr>
    <a:masterClrMapping/>
  </p:clrMapOvr>
  <mc:AlternateContent xmlns:mc="http://schemas.openxmlformats.org/markup-compatibility/2006" xmlns:p14="http://schemas.microsoft.com/office/powerpoint/2010/main">
    <mc:Choice Requires="p14">
      <p:transition spd="slow" p14:dur="3000" advClick="0" advTm="20000"/>
    </mc:Choice>
    <mc:Fallback xmlns="">
      <p:transition spd="slow" advClick="0" advTm="2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5F66E-EDBB-45BE-AF64-4163C1120D2D}"/>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66BECFE-7EBF-4FCA-A64C-3B4DB9A33636}"/>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6D66E41-8515-4F27-A05C-5B9963B93FC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8C0F1C5-E336-4785-B578-12FC345B62AA}"/>
              </a:ext>
            </a:extLst>
          </p:cNvPr>
          <p:cNvSpPr>
            <a:spLocks noGrp="1"/>
          </p:cNvSpPr>
          <p:nvPr>
            <p:ph type="dt" sz="half" idx="10"/>
          </p:nvPr>
        </p:nvSpPr>
        <p:spPr/>
        <p:txBody>
          <a:bodyPr/>
          <a:lstStyle/>
          <a:p>
            <a:fld id="{138C74F9-8F7E-4FCA-B670-91D0EF129D22}" type="datetimeFigureOut">
              <a:rPr lang="en-GB" smtClean="0"/>
              <a:t>23/05/2024</a:t>
            </a:fld>
            <a:endParaRPr lang="en-GB"/>
          </a:p>
        </p:txBody>
      </p:sp>
      <p:sp>
        <p:nvSpPr>
          <p:cNvPr id="6" name="Footer Placeholder 5">
            <a:extLst>
              <a:ext uri="{FF2B5EF4-FFF2-40B4-BE49-F238E27FC236}">
                <a16:creationId xmlns:a16="http://schemas.microsoft.com/office/drawing/2014/main" id="{63AE6D6D-4306-420A-91F0-D28487B733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8DCCF6-4478-4CD1-BEB6-BB045A51DE6D}"/>
              </a:ext>
            </a:extLst>
          </p:cNvPr>
          <p:cNvSpPr>
            <a:spLocks noGrp="1"/>
          </p:cNvSpPr>
          <p:nvPr>
            <p:ph type="sldNum" sz="quarter" idx="12"/>
          </p:nvPr>
        </p:nvSpPr>
        <p:spPr/>
        <p:txBody>
          <a:bodyPr/>
          <a:lstStyle/>
          <a:p>
            <a:fld id="{90B8C83A-EB33-49B1-BBFD-4C9EC1FCE507}" type="slidenum">
              <a:rPr lang="en-GB" smtClean="0"/>
              <a:t>‹#›</a:t>
            </a:fld>
            <a:endParaRPr lang="en-GB"/>
          </a:p>
        </p:txBody>
      </p:sp>
    </p:spTree>
    <p:extLst>
      <p:ext uri="{BB962C8B-B14F-4D97-AF65-F5344CB8AC3E}">
        <p14:creationId xmlns:p14="http://schemas.microsoft.com/office/powerpoint/2010/main" val="449228018"/>
      </p:ext>
    </p:extLst>
  </p:cSld>
  <p:clrMapOvr>
    <a:masterClrMapping/>
  </p:clrMapOvr>
  <mc:AlternateContent xmlns:mc="http://schemas.openxmlformats.org/markup-compatibility/2006" xmlns:p14="http://schemas.microsoft.com/office/powerpoint/2010/main">
    <mc:Choice Requires="p14">
      <p:transition spd="slow" p14:dur="3000" advClick="0" advTm="20000"/>
    </mc:Choice>
    <mc:Fallback xmlns="">
      <p:transition spd="slow" advClick="0" advTm="2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29308-CD7E-463F-AD69-C6DFFBEF25A6}"/>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758DADC-0CFA-4C6E-9742-1956A4B969FA}"/>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3E8E2D42-FD60-48E0-B3F0-E9177832A34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4555536-B478-49CC-B5C4-E31D23190207}"/>
              </a:ext>
            </a:extLst>
          </p:cNvPr>
          <p:cNvSpPr>
            <a:spLocks noGrp="1"/>
          </p:cNvSpPr>
          <p:nvPr>
            <p:ph type="dt" sz="half" idx="10"/>
          </p:nvPr>
        </p:nvSpPr>
        <p:spPr/>
        <p:txBody>
          <a:bodyPr/>
          <a:lstStyle/>
          <a:p>
            <a:fld id="{138C74F9-8F7E-4FCA-B670-91D0EF129D22}" type="datetimeFigureOut">
              <a:rPr lang="en-GB" smtClean="0"/>
              <a:t>23/05/2024</a:t>
            </a:fld>
            <a:endParaRPr lang="en-GB"/>
          </a:p>
        </p:txBody>
      </p:sp>
      <p:sp>
        <p:nvSpPr>
          <p:cNvPr id="6" name="Footer Placeholder 5">
            <a:extLst>
              <a:ext uri="{FF2B5EF4-FFF2-40B4-BE49-F238E27FC236}">
                <a16:creationId xmlns:a16="http://schemas.microsoft.com/office/drawing/2014/main" id="{5505B7BF-5F9D-469E-B36D-759B2D21AA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12FC3B-FE52-4067-BC85-88FA865287D4}"/>
              </a:ext>
            </a:extLst>
          </p:cNvPr>
          <p:cNvSpPr>
            <a:spLocks noGrp="1"/>
          </p:cNvSpPr>
          <p:nvPr>
            <p:ph type="sldNum" sz="quarter" idx="12"/>
          </p:nvPr>
        </p:nvSpPr>
        <p:spPr/>
        <p:txBody>
          <a:bodyPr/>
          <a:lstStyle/>
          <a:p>
            <a:fld id="{90B8C83A-EB33-49B1-BBFD-4C9EC1FCE507}" type="slidenum">
              <a:rPr lang="en-GB" smtClean="0"/>
              <a:t>‹#›</a:t>
            </a:fld>
            <a:endParaRPr lang="en-GB"/>
          </a:p>
        </p:txBody>
      </p:sp>
    </p:spTree>
    <p:extLst>
      <p:ext uri="{BB962C8B-B14F-4D97-AF65-F5344CB8AC3E}">
        <p14:creationId xmlns:p14="http://schemas.microsoft.com/office/powerpoint/2010/main" val="2340773569"/>
      </p:ext>
    </p:extLst>
  </p:cSld>
  <p:clrMapOvr>
    <a:masterClrMapping/>
  </p:clrMapOvr>
  <mc:AlternateContent xmlns:mc="http://schemas.openxmlformats.org/markup-compatibility/2006" xmlns:p14="http://schemas.microsoft.com/office/powerpoint/2010/main">
    <mc:Choice Requires="p14">
      <p:transition spd="slow" p14:dur="3000" advClick="0" advTm="20000"/>
    </mc:Choice>
    <mc:Fallback xmlns="">
      <p:transition spd="slow" advClick="0" advTm="2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9E14-4041-4ED7-ACF2-E43326F190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EA07C5-7EF9-4B96-9B61-B197ECC11E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B76A59-2D1B-4CC3-9654-D8CFB83D4A01}"/>
              </a:ext>
            </a:extLst>
          </p:cNvPr>
          <p:cNvSpPr>
            <a:spLocks noGrp="1"/>
          </p:cNvSpPr>
          <p:nvPr>
            <p:ph type="dt" sz="half" idx="10"/>
          </p:nvPr>
        </p:nvSpPr>
        <p:spPr/>
        <p:txBody>
          <a:bodyPr/>
          <a:lstStyle/>
          <a:p>
            <a:fld id="{138C74F9-8F7E-4FCA-B670-91D0EF129D22}" type="datetimeFigureOut">
              <a:rPr lang="en-GB" smtClean="0"/>
              <a:t>23/05/2024</a:t>
            </a:fld>
            <a:endParaRPr lang="en-GB"/>
          </a:p>
        </p:txBody>
      </p:sp>
      <p:sp>
        <p:nvSpPr>
          <p:cNvPr id="5" name="Footer Placeholder 4">
            <a:extLst>
              <a:ext uri="{FF2B5EF4-FFF2-40B4-BE49-F238E27FC236}">
                <a16:creationId xmlns:a16="http://schemas.microsoft.com/office/drawing/2014/main" id="{F7CB7E4E-07EE-4F69-BFDC-0DC4799DB7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48A66C-80E5-4552-880C-46890191E912}"/>
              </a:ext>
            </a:extLst>
          </p:cNvPr>
          <p:cNvSpPr>
            <a:spLocks noGrp="1"/>
          </p:cNvSpPr>
          <p:nvPr>
            <p:ph type="sldNum" sz="quarter" idx="12"/>
          </p:nvPr>
        </p:nvSpPr>
        <p:spPr/>
        <p:txBody>
          <a:bodyPr/>
          <a:lstStyle/>
          <a:p>
            <a:fld id="{90B8C83A-EB33-49B1-BBFD-4C9EC1FCE507}" type="slidenum">
              <a:rPr lang="en-GB" smtClean="0"/>
              <a:t>‹#›</a:t>
            </a:fld>
            <a:endParaRPr lang="en-GB"/>
          </a:p>
        </p:txBody>
      </p:sp>
    </p:spTree>
    <p:extLst>
      <p:ext uri="{BB962C8B-B14F-4D97-AF65-F5344CB8AC3E}">
        <p14:creationId xmlns:p14="http://schemas.microsoft.com/office/powerpoint/2010/main" val="368793328"/>
      </p:ext>
    </p:extLst>
  </p:cSld>
  <p:clrMapOvr>
    <a:masterClrMapping/>
  </p:clrMapOvr>
  <mc:AlternateContent xmlns:mc="http://schemas.openxmlformats.org/markup-compatibility/2006" xmlns:p14="http://schemas.microsoft.com/office/powerpoint/2010/main">
    <mc:Choice Requires="p14">
      <p:transition spd="slow" p14:dur="3000" advClick="0" advTm="20000"/>
    </mc:Choice>
    <mc:Fallback xmlns="">
      <p:transition spd="slow" advClick="0" advTm="2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0771F2-6573-47FA-B440-AFDE8D0E5FD3}"/>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553C0F-4504-4E71-86D6-8EC27ABB2591}"/>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46E88B-7280-4CED-8F21-255A0CA57F36}"/>
              </a:ext>
            </a:extLst>
          </p:cNvPr>
          <p:cNvSpPr>
            <a:spLocks noGrp="1"/>
          </p:cNvSpPr>
          <p:nvPr>
            <p:ph type="dt" sz="half" idx="10"/>
          </p:nvPr>
        </p:nvSpPr>
        <p:spPr/>
        <p:txBody>
          <a:bodyPr/>
          <a:lstStyle/>
          <a:p>
            <a:fld id="{138C74F9-8F7E-4FCA-B670-91D0EF129D22}" type="datetimeFigureOut">
              <a:rPr lang="en-GB" smtClean="0"/>
              <a:t>23/05/2024</a:t>
            </a:fld>
            <a:endParaRPr lang="en-GB"/>
          </a:p>
        </p:txBody>
      </p:sp>
      <p:sp>
        <p:nvSpPr>
          <p:cNvPr id="5" name="Footer Placeholder 4">
            <a:extLst>
              <a:ext uri="{FF2B5EF4-FFF2-40B4-BE49-F238E27FC236}">
                <a16:creationId xmlns:a16="http://schemas.microsoft.com/office/drawing/2014/main" id="{734BDB81-BBF1-4F7E-8D1A-4CE68C8FFC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DBBD59-4579-4448-AB0A-CE5730DC4415}"/>
              </a:ext>
            </a:extLst>
          </p:cNvPr>
          <p:cNvSpPr>
            <a:spLocks noGrp="1"/>
          </p:cNvSpPr>
          <p:nvPr>
            <p:ph type="sldNum" sz="quarter" idx="12"/>
          </p:nvPr>
        </p:nvSpPr>
        <p:spPr/>
        <p:txBody>
          <a:bodyPr/>
          <a:lstStyle/>
          <a:p>
            <a:fld id="{90B8C83A-EB33-49B1-BBFD-4C9EC1FCE507}" type="slidenum">
              <a:rPr lang="en-GB" smtClean="0"/>
              <a:t>‹#›</a:t>
            </a:fld>
            <a:endParaRPr lang="en-GB"/>
          </a:p>
        </p:txBody>
      </p:sp>
    </p:spTree>
    <p:extLst>
      <p:ext uri="{BB962C8B-B14F-4D97-AF65-F5344CB8AC3E}">
        <p14:creationId xmlns:p14="http://schemas.microsoft.com/office/powerpoint/2010/main" val="886918985"/>
      </p:ext>
    </p:extLst>
  </p:cSld>
  <p:clrMapOvr>
    <a:masterClrMapping/>
  </p:clrMapOvr>
  <mc:AlternateContent xmlns:mc="http://schemas.openxmlformats.org/markup-compatibility/2006" xmlns:p14="http://schemas.microsoft.com/office/powerpoint/2010/main">
    <mc:Choice Requires="p14">
      <p:transition spd="slow" p14:dur="3000" advClick="0" advTm="20000"/>
    </mc:Choice>
    <mc:Fallback xmlns="">
      <p:transition spd="slow" advClick="0" advTm="2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77949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6B6064-5F05-42F0-B4D9-D5BF2066B5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82AC22-5FC2-45BE-B91D-40B91BD160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C94322-E65B-4BFF-B21C-A3A5847643A6}"/>
              </a:ext>
            </a:extLst>
          </p:cNvPr>
          <p:cNvSpPr>
            <a:spLocks noGrp="1"/>
          </p:cNvSpPr>
          <p:nvPr>
            <p:ph type="dt" sz="half" idx="10"/>
          </p:nvPr>
        </p:nvSpPr>
        <p:spPr/>
        <p:txBody>
          <a:bodyPr/>
          <a:lstStyle/>
          <a:p>
            <a:fld id="{E0505BDA-D336-48FC-B280-E6D373253EDB}" type="datetimeFigureOut">
              <a:rPr lang="en-GB" smtClean="0"/>
              <a:t>23/05/2024</a:t>
            </a:fld>
            <a:endParaRPr lang="en-GB" dirty="0"/>
          </a:p>
        </p:txBody>
      </p:sp>
      <p:sp>
        <p:nvSpPr>
          <p:cNvPr id="5" name="Footer Placeholder 4">
            <a:extLst>
              <a:ext uri="{FF2B5EF4-FFF2-40B4-BE49-F238E27FC236}">
                <a16:creationId xmlns:a16="http://schemas.microsoft.com/office/drawing/2014/main" id="{C282D9CE-EACB-48DF-87E2-D8879E13857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A909513-4743-4433-9053-1A1B94145C75}"/>
              </a:ext>
            </a:extLst>
          </p:cNvPr>
          <p:cNvSpPr>
            <a:spLocks noGrp="1"/>
          </p:cNvSpPr>
          <p:nvPr>
            <p:ph type="sldNum" sz="quarter" idx="12"/>
          </p:nvPr>
        </p:nvSpPr>
        <p:spPr/>
        <p:txBody>
          <a:bodyPr/>
          <a:lstStyle/>
          <a:p>
            <a:fld id="{6DC73139-76CF-4DDF-83E2-30C548CDFFAA}" type="slidenum">
              <a:rPr lang="en-GB" smtClean="0"/>
              <a:t>‹#›</a:t>
            </a:fld>
            <a:endParaRPr lang="en-GB" dirty="0"/>
          </a:p>
        </p:txBody>
      </p:sp>
    </p:spTree>
    <p:extLst>
      <p:ext uri="{BB962C8B-B14F-4D97-AF65-F5344CB8AC3E}">
        <p14:creationId xmlns:p14="http://schemas.microsoft.com/office/powerpoint/2010/main" val="32182551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621918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18676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055297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821557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27873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359134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613372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491771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364055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34606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3"/>
          <p:cNvSpPr txBox="1">
            <a:spLocks noChangeArrowheads="1"/>
          </p:cNvSpPr>
          <p:nvPr userDrawn="1"/>
        </p:nvSpPr>
        <p:spPr bwMode="auto">
          <a:xfrm>
            <a:off x="203201" y="6362700"/>
            <a:ext cx="2203360" cy="276999"/>
          </a:xfrm>
          <a:prstGeom prst="rect">
            <a:avLst/>
          </a:prstGeom>
          <a:noFill/>
          <a:ln w="9525">
            <a:noFill/>
            <a:miter lim="800000"/>
            <a:headEnd/>
            <a:tailEnd/>
          </a:ln>
          <a:effectLst/>
        </p:spPr>
        <p:txBody>
          <a:bodyPr wrap="none">
            <a:prstTxWarp prst="textNoShape">
              <a:avLst/>
            </a:prstTxWarp>
            <a:spAutoFit/>
          </a:bodyPr>
          <a:lstStyle/>
          <a:p>
            <a:pPr>
              <a:defRPr/>
            </a:pPr>
            <a:r>
              <a:rPr lang="en-US" sz="1200" b="1" dirty="0">
                <a:solidFill>
                  <a:schemeClr val="bg1"/>
                </a:solidFill>
                <a:latin typeface="Arial" pitchFamily="1" charset="0"/>
              </a:rPr>
              <a:t>www.worcestershire.gov.uk</a:t>
            </a:r>
          </a:p>
        </p:txBody>
      </p:sp>
      <p:sp>
        <p:nvSpPr>
          <p:cNvPr id="19458" name="Rectangle 2"/>
          <p:cNvSpPr>
            <a:spLocks noGrp="1" noChangeArrowheads="1"/>
          </p:cNvSpPr>
          <p:nvPr>
            <p:ph type="ctrTitle"/>
          </p:nvPr>
        </p:nvSpPr>
        <p:spPr>
          <a:xfrm>
            <a:off x="609600" y="2514600"/>
            <a:ext cx="10871200" cy="1143000"/>
          </a:xfrm>
        </p:spPr>
        <p:txBody>
          <a:bodyPr/>
          <a:lstStyle>
            <a:lvl1pPr algn="ctr">
              <a:defRPr sz="4800"/>
            </a:lvl1pPr>
          </a:lstStyle>
          <a:p>
            <a:r>
              <a:rPr lang="en-US"/>
              <a:t>Click to edit Master title style</a:t>
            </a:r>
          </a:p>
        </p:txBody>
      </p:sp>
      <p:sp>
        <p:nvSpPr>
          <p:cNvPr id="19459" name="Rectangle 3"/>
          <p:cNvSpPr>
            <a:spLocks noGrp="1" noChangeArrowheads="1"/>
          </p:cNvSpPr>
          <p:nvPr>
            <p:ph type="subTitle" idx="1"/>
          </p:nvPr>
        </p:nvSpPr>
        <p:spPr>
          <a:xfrm>
            <a:off x="609600" y="3886200"/>
            <a:ext cx="10871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sldNum" sz="quarter" idx="10"/>
          </p:nvPr>
        </p:nvSpPr>
        <p:spPr>
          <a:xfrm>
            <a:off x="11074400" y="76200"/>
            <a:ext cx="916517" cy="228600"/>
          </a:xfrm>
        </p:spPr>
        <p:txBody>
          <a:bodyPr/>
          <a:lstStyle>
            <a:lvl1pPr>
              <a:defRPr/>
            </a:lvl1pPr>
          </a:lstStyle>
          <a:p>
            <a:pPr>
              <a:defRPr/>
            </a:pPr>
            <a:fld id="{6CE87BA2-DA29-1248-90FE-E5176F9E64E6}" type="slidenum">
              <a:rPr lang="en-US"/>
              <a:pPr>
                <a:defRPr/>
              </a:pPr>
              <a:t>‹#›</a:t>
            </a:fld>
            <a:endParaRPr lang="en-US" sz="1400" b="0" dirty="0">
              <a:solidFill>
                <a:schemeClr val="tx1"/>
              </a:solidFill>
              <a:latin typeface="Times" charset="0"/>
            </a:endParaRPr>
          </a:p>
        </p:txBody>
      </p:sp>
      <p:sp>
        <p:nvSpPr>
          <p:cNvPr id="6" name="Rectangle 15"/>
          <p:cNvSpPr>
            <a:spLocks noGrp="1" noChangeArrowheads="1"/>
          </p:cNvSpPr>
          <p:nvPr>
            <p:ph type="ftr" sz="quarter" idx="11"/>
          </p:nvPr>
        </p:nvSpPr>
        <p:spPr/>
        <p:txBody>
          <a:bodyPr/>
          <a:lstStyle>
            <a:lvl1pPr>
              <a:defRPr sz="1000" smtClean="0"/>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24073959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4AF28-5863-6AE0-C3E3-2A52D1519C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23E2348-317F-8483-A852-4F875851A8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5346D0-9E6B-434B-243C-96FFEDFDC4D3}"/>
              </a:ext>
            </a:extLst>
          </p:cNvPr>
          <p:cNvSpPr>
            <a:spLocks noGrp="1"/>
          </p:cNvSpPr>
          <p:nvPr>
            <p:ph type="dt" sz="half" idx="10"/>
          </p:nvPr>
        </p:nvSpPr>
        <p:spPr/>
        <p:txBody>
          <a:bodyPr/>
          <a:lstStyle/>
          <a:p>
            <a:fld id="{96F64BE9-CB85-4BAB-B613-B7D54B82D080}" type="datetimeFigureOut">
              <a:rPr lang="en-GB" smtClean="0"/>
              <a:t>23/05/2024</a:t>
            </a:fld>
            <a:endParaRPr lang="en-GB"/>
          </a:p>
        </p:txBody>
      </p:sp>
      <p:sp>
        <p:nvSpPr>
          <p:cNvPr id="5" name="Footer Placeholder 4">
            <a:extLst>
              <a:ext uri="{FF2B5EF4-FFF2-40B4-BE49-F238E27FC236}">
                <a16:creationId xmlns:a16="http://schemas.microsoft.com/office/drawing/2014/main" id="{04B647B5-76EC-9EF8-1164-1398E7FAE4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1AD80F-72CD-CB92-5272-21E957B63056}"/>
              </a:ext>
            </a:extLst>
          </p:cNvPr>
          <p:cNvSpPr>
            <a:spLocks noGrp="1"/>
          </p:cNvSpPr>
          <p:nvPr>
            <p:ph type="sldNum" sz="quarter" idx="12"/>
          </p:nvPr>
        </p:nvSpPr>
        <p:spPr/>
        <p:txBody>
          <a:bodyPr/>
          <a:lstStyle/>
          <a:p>
            <a:fld id="{50AA456A-6066-4A62-A347-2B779E937ADE}" type="slidenum">
              <a:rPr lang="en-GB" smtClean="0"/>
              <a:t>‹#›</a:t>
            </a:fld>
            <a:endParaRPr lang="en-GB"/>
          </a:p>
        </p:txBody>
      </p:sp>
    </p:spTree>
    <p:extLst>
      <p:ext uri="{BB962C8B-B14F-4D97-AF65-F5344CB8AC3E}">
        <p14:creationId xmlns:p14="http://schemas.microsoft.com/office/powerpoint/2010/main" val="31458915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071D0-9D09-E5C6-7A9E-3F215A8413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41C1DD-76B3-D133-4937-37AAF69BF8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78FBA2-4D79-8737-F7D5-F557F94023D0}"/>
              </a:ext>
            </a:extLst>
          </p:cNvPr>
          <p:cNvSpPr>
            <a:spLocks noGrp="1"/>
          </p:cNvSpPr>
          <p:nvPr>
            <p:ph type="dt" sz="half" idx="10"/>
          </p:nvPr>
        </p:nvSpPr>
        <p:spPr/>
        <p:txBody>
          <a:bodyPr/>
          <a:lstStyle/>
          <a:p>
            <a:fld id="{96F64BE9-CB85-4BAB-B613-B7D54B82D080}" type="datetimeFigureOut">
              <a:rPr lang="en-GB" smtClean="0"/>
              <a:t>23/05/2024</a:t>
            </a:fld>
            <a:endParaRPr lang="en-GB"/>
          </a:p>
        </p:txBody>
      </p:sp>
      <p:sp>
        <p:nvSpPr>
          <p:cNvPr id="5" name="Footer Placeholder 4">
            <a:extLst>
              <a:ext uri="{FF2B5EF4-FFF2-40B4-BE49-F238E27FC236}">
                <a16:creationId xmlns:a16="http://schemas.microsoft.com/office/drawing/2014/main" id="{37E59F6D-4688-8B2A-89FB-9DFAD94EC3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342261-669D-1D7D-9FE6-5E0B50D1C876}"/>
              </a:ext>
            </a:extLst>
          </p:cNvPr>
          <p:cNvSpPr>
            <a:spLocks noGrp="1"/>
          </p:cNvSpPr>
          <p:nvPr>
            <p:ph type="sldNum" sz="quarter" idx="12"/>
          </p:nvPr>
        </p:nvSpPr>
        <p:spPr/>
        <p:txBody>
          <a:bodyPr/>
          <a:lstStyle/>
          <a:p>
            <a:fld id="{50AA456A-6066-4A62-A347-2B779E937ADE}" type="slidenum">
              <a:rPr lang="en-GB" smtClean="0"/>
              <a:t>‹#›</a:t>
            </a:fld>
            <a:endParaRPr lang="en-GB"/>
          </a:p>
        </p:txBody>
      </p:sp>
    </p:spTree>
    <p:extLst>
      <p:ext uri="{BB962C8B-B14F-4D97-AF65-F5344CB8AC3E}">
        <p14:creationId xmlns:p14="http://schemas.microsoft.com/office/powerpoint/2010/main" val="21436110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FB353-73D4-D9F7-8BC1-E10590695E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C8A1A5-FD4F-FF6E-AC15-34B14061AB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8068B1-1969-569A-1FA0-A715B142CDF6}"/>
              </a:ext>
            </a:extLst>
          </p:cNvPr>
          <p:cNvSpPr>
            <a:spLocks noGrp="1"/>
          </p:cNvSpPr>
          <p:nvPr>
            <p:ph type="dt" sz="half" idx="10"/>
          </p:nvPr>
        </p:nvSpPr>
        <p:spPr/>
        <p:txBody>
          <a:bodyPr/>
          <a:lstStyle/>
          <a:p>
            <a:fld id="{96F64BE9-CB85-4BAB-B613-B7D54B82D080}" type="datetimeFigureOut">
              <a:rPr lang="en-GB" smtClean="0"/>
              <a:t>23/05/2024</a:t>
            </a:fld>
            <a:endParaRPr lang="en-GB"/>
          </a:p>
        </p:txBody>
      </p:sp>
      <p:sp>
        <p:nvSpPr>
          <p:cNvPr id="5" name="Footer Placeholder 4">
            <a:extLst>
              <a:ext uri="{FF2B5EF4-FFF2-40B4-BE49-F238E27FC236}">
                <a16:creationId xmlns:a16="http://schemas.microsoft.com/office/drawing/2014/main" id="{7F8DF05E-F886-479A-E311-D9F262DCFF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E9E448-AE71-7199-344D-E9A9E78AB9CA}"/>
              </a:ext>
            </a:extLst>
          </p:cNvPr>
          <p:cNvSpPr>
            <a:spLocks noGrp="1"/>
          </p:cNvSpPr>
          <p:nvPr>
            <p:ph type="sldNum" sz="quarter" idx="12"/>
          </p:nvPr>
        </p:nvSpPr>
        <p:spPr/>
        <p:txBody>
          <a:bodyPr/>
          <a:lstStyle/>
          <a:p>
            <a:fld id="{50AA456A-6066-4A62-A347-2B779E937ADE}" type="slidenum">
              <a:rPr lang="en-GB" smtClean="0"/>
              <a:t>‹#›</a:t>
            </a:fld>
            <a:endParaRPr lang="en-GB"/>
          </a:p>
        </p:txBody>
      </p:sp>
    </p:spTree>
    <p:extLst>
      <p:ext uri="{BB962C8B-B14F-4D97-AF65-F5344CB8AC3E}">
        <p14:creationId xmlns:p14="http://schemas.microsoft.com/office/powerpoint/2010/main" val="27289952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21D44-2BE2-54DC-0657-58BFF328C6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3DBE34-6AE1-79D5-ACE6-43D9D03CDF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C2DB5EC-EAEB-7AFB-0793-26FB8156E8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04C797-9179-F19F-43E5-DEE4602255D4}"/>
              </a:ext>
            </a:extLst>
          </p:cNvPr>
          <p:cNvSpPr>
            <a:spLocks noGrp="1"/>
          </p:cNvSpPr>
          <p:nvPr>
            <p:ph type="dt" sz="half" idx="10"/>
          </p:nvPr>
        </p:nvSpPr>
        <p:spPr/>
        <p:txBody>
          <a:bodyPr/>
          <a:lstStyle/>
          <a:p>
            <a:fld id="{96F64BE9-CB85-4BAB-B613-B7D54B82D080}" type="datetimeFigureOut">
              <a:rPr lang="en-GB" smtClean="0"/>
              <a:t>23/05/2024</a:t>
            </a:fld>
            <a:endParaRPr lang="en-GB"/>
          </a:p>
        </p:txBody>
      </p:sp>
      <p:sp>
        <p:nvSpPr>
          <p:cNvPr id="6" name="Footer Placeholder 5">
            <a:extLst>
              <a:ext uri="{FF2B5EF4-FFF2-40B4-BE49-F238E27FC236}">
                <a16:creationId xmlns:a16="http://schemas.microsoft.com/office/drawing/2014/main" id="{61FFFF6C-611D-D7BA-1E8B-C7468E9E30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36F0F8-BE9A-870A-80BE-C54EC72561FF}"/>
              </a:ext>
            </a:extLst>
          </p:cNvPr>
          <p:cNvSpPr>
            <a:spLocks noGrp="1"/>
          </p:cNvSpPr>
          <p:nvPr>
            <p:ph type="sldNum" sz="quarter" idx="12"/>
          </p:nvPr>
        </p:nvSpPr>
        <p:spPr/>
        <p:txBody>
          <a:bodyPr/>
          <a:lstStyle/>
          <a:p>
            <a:fld id="{50AA456A-6066-4A62-A347-2B779E937ADE}" type="slidenum">
              <a:rPr lang="en-GB" smtClean="0"/>
              <a:t>‹#›</a:t>
            </a:fld>
            <a:endParaRPr lang="en-GB"/>
          </a:p>
        </p:txBody>
      </p:sp>
    </p:spTree>
    <p:extLst>
      <p:ext uri="{BB962C8B-B14F-4D97-AF65-F5344CB8AC3E}">
        <p14:creationId xmlns:p14="http://schemas.microsoft.com/office/powerpoint/2010/main" val="36394018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527D-9EC4-E96B-3556-82B62BEA41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AEE56D7-DF8F-A403-964A-09C6CF4BF4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FD1426-05B4-1B32-8739-EF93839C0A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F84020D-379B-5AC6-29E7-05771E5858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504471-682F-DC72-9DE4-132133120D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7B88D-948A-F05F-61E0-CA67A2E4F50F}"/>
              </a:ext>
            </a:extLst>
          </p:cNvPr>
          <p:cNvSpPr>
            <a:spLocks noGrp="1"/>
          </p:cNvSpPr>
          <p:nvPr>
            <p:ph type="dt" sz="half" idx="10"/>
          </p:nvPr>
        </p:nvSpPr>
        <p:spPr/>
        <p:txBody>
          <a:bodyPr/>
          <a:lstStyle/>
          <a:p>
            <a:fld id="{96F64BE9-CB85-4BAB-B613-B7D54B82D080}" type="datetimeFigureOut">
              <a:rPr lang="en-GB" smtClean="0"/>
              <a:t>23/05/2024</a:t>
            </a:fld>
            <a:endParaRPr lang="en-GB"/>
          </a:p>
        </p:txBody>
      </p:sp>
      <p:sp>
        <p:nvSpPr>
          <p:cNvPr id="8" name="Footer Placeholder 7">
            <a:extLst>
              <a:ext uri="{FF2B5EF4-FFF2-40B4-BE49-F238E27FC236}">
                <a16:creationId xmlns:a16="http://schemas.microsoft.com/office/drawing/2014/main" id="{ECE1276A-273A-0C99-EAEB-18A381D509F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B0B3613-D8D3-1B81-A65A-EE728CD0ABAD}"/>
              </a:ext>
            </a:extLst>
          </p:cNvPr>
          <p:cNvSpPr>
            <a:spLocks noGrp="1"/>
          </p:cNvSpPr>
          <p:nvPr>
            <p:ph type="sldNum" sz="quarter" idx="12"/>
          </p:nvPr>
        </p:nvSpPr>
        <p:spPr/>
        <p:txBody>
          <a:bodyPr/>
          <a:lstStyle/>
          <a:p>
            <a:fld id="{50AA456A-6066-4A62-A347-2B779E937ADE}" type="slidenum">
              <a:rPr lang="en-GB" smtClean="0"/>
              <a:t>‹#›</a:t>
            </a:fld>
            <a:endParaRPr lang="en-GB"/>
          </a:p>
        </p:txBody>
      </p:sp>
    </p:spTree>
    <p:extLst>
      <p:ext uri="{BB962C8B-B14F-4D97-AF65-F5344CB8AC3E}">
        <p14:creationId xmlns:p14="http://schemas.microsoft.com/office/powerpoint/2010/main" val="12552542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42CF7-4871-0259-24E2-78F98D62417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FDAFF2-DBC1-AFF2-A97C-322D6B7FB6AD}"/>
              </a:ext>
            </a:extLst>
          </p:cNvPr>
          <p:cNvSpPr>
            <a:spLocks noGrp="1"/>
          </p:cNvSpPr>
          <p:nvPr>
            <p:ph type="dt" sz="half" idx="10"/>
          </p:nvPr>
        </p:nvSpPr>
        <p:spPr/>
        <p:txBody>
          <a:bodyPr/>
          <a:lstStyle/>
          <a:p>
            <a:fld id="{96F64BE9-CB85-4BAB-B613-B7D54B82D080}" type="datetimeFigureOut">
              <a:rPr lang="en-GB" smtClean="0"/>
              <a:t>23/05/2024</a:t>
            </a:fld>
            <a:endParaRPr lang="en-GB"/>
          </a:p>
        </p:txBody>
      </p:sp>
      <p:sp>
        <p:nvSpPr>
          <p:cNvPr id="4" name="Footer Placeholder 3">
            <a:extLst>
              <a:ext uri="{FF2B5EF4-FFF2-40B4-BE49-F238E27FC236}">
                <a16:creationId xmlns:a16="http://schemas.microsoft.com/office/drawing/2014/main" id="{56D235DE-E91B-FF0A-F6AE-2ACDC508FC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F1F4A9-1BAA-CEB6-83AB-6AD3D5429F5D}"/>
              </a:ext>
            </a:extLst>
          </p:cNvPr>
          <p:cNvSpPr>
            <a:spLocks noGrp="1"/>
          </p:cNvSpPr>
          <p:nvPr>
            <p:ph type="sldNum" sz="quarter" idx="12"/>
          </p:nvPr>
        </p:nvSpPr>
        <p:spPr/>
        <p:txBody>
          <a:bodyPr/>
          <a:lstStyle/>
          <a:p>
            <a:fld id="{50AA456A-6066-4A62-A347-2B779E937ADE}" type="slidenum">
              <a:rPr lang="en-GB" smtClean="0"/>
              <a:t>‹#›</a:t>
            </a:fld>
            <a:endParaRPr lang="en-GB"/>
          </a:p>
        </p:txBody>
      </p:sp>
    </p:spTree>
    <p:extLst>
      <p:ext uri="{BB962C8B-B14F-4D97-AF65-F5344CB8AC3E}">
        <p14:creationId xmlns:p14="http://schemas.microsoft.com/office/powerpoint/2010/main" val="423349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C2310B-B80F-7ABA-73AF-B5E34DB3E962}"/>
              </a:ext>
            </a:extLst>
          </p:cNvPr>
          <p:cNvSpPr>
            <a:spLocks noGrp="1"/>
          </p:cNvSpPr>
          <p:nvPr>
            <p:ph type="dt" sz="half" idx="10"/>
          </p:nvPr>
        </p:nvSpPr>
        <p:spPr/>
        <p:txBody>
          <a:bodyPr/>
          <a:lstStyle/>
          <a:p>
            <a:fld id="{96F64BE9-CB85-4BAB-B613-B7D54B82D080}" type="datetimeFigureOut">
              <a:rPr lang="en-GB" smtClean="0"/>
              <a:t>23/05/2024</a:t>
            </a:fld>
            <a:endParaRPr lang="en-GB"/>
          </a:p>
        </p:txBody>
      </p:sp>
      <p:sp>
        <p:nvSpPr>
          <p:cNvPr id="3" name="Footer Placeholder 2">
            <a:extLst>
              <a:ext uri="{FF2B5EF4-FFF2-40B4-BE49-F238E27FC236}">
                <a16:creationId xmlns:a16="http://schemas.microsoft.com/office/drawing/2014/main" id="{C9E9BAE9-B6B1-288F-F125-7E22651F86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F078E4-8F38-3F8D-7955-B0EE7E60D306}"/>
              </a:ext>
            </a:extLst>
          </p:cNvPr>
          <p:cNvSpPr>
            <a:spLocks noGrp="1"/>
          </p:cNvSpPr>
          <p:nvPr>
            <p:ph type="sldNum" sz="quarter" idx="12"/>
          </p:nvPr>
        </p:nvSpPr>
        <p:spPr/>
        <p:txBody>
          <a:bodyPr/>
          <a:lstStyle/>
          <a:p>
            <a:fld id="{50AA456A-6066-4A62-A347-2B779E937ADE}" type="slidenum">
              <a:rPr lang="en-GB" smtClean="0"/>
              <a:t>‹#›</a:t>
            </a:fld>
            <a:endParaRPr lang="en-GB"/>
          </a:p>
        </p:txBody>
      </p:sp>
    </p:spTree>
    <p:extLst>
      <p:ext uri="{BB962C8B-B14F-4D97-AF65-F5344CB8AC3E}">
        <p14:creationId xmlns:p14="http://schemas.microsoft.com/office/powerpoint/2010/main" val="23195389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4775-072C-E133-701D-A43E382BC9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5A25F0-40BF-8800-AE62-E295249D83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835BBC8-25DC-20D0-0347-F587CBF80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06608D-7E59-BA45-A5BA-8E3A0CBCA59F}"/>
              </a:ext>
            </a:extLst>
          </p:cNvPr>
          <p:cNvSpPr>
            <a:spLocks noGrp="1"/>
          </p:cNvSpPr>
          <p:nvPr>
            <p:ph type="dt" sz="half" idx="10"/>
          </p:nvPr>
        </p:nvSpPr>
        <p:spPr/>
        <p:txBody>
          <a:bodyPr/>
          <a:lstStyle/>
          <a:p>
            <a:fld id="{96F64BE9-CB85-4BAB-B613-B7D54B82D080}" type="datetimeFigureOut">
              <a:rPr lang="en-GB" smtClean="0"/>
              <a:t>23/05/2024</a:t>
            </a:fld>
            <a:endParaRPr lang="en-GB"/>
          </a:p>
        </p:txBody>
      </p:sp>
      <p:sp>
        <p:nvSpPr>
          <p:cNvPr id="6" name="Footer Placeholder 5">
            <a:extLst>
              <a:ext uri="{FF2B5EF4-FFF2-40B4-BE49-F238E27FC236}">
                <a16:creationId xmlns:a16="http://schemas.microsoft.com/office/drawing/2014/main" id="{28563285-74A6-1C50-242F-E803B56D5B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E0230E-4FCE-4EE3-AE17-14EFF87740BF}"/>
              </a:ext>
            </a:extLst>
          </p:cNvPr>
          <p:cNvSpPr>
            <a:spLocks noGrp="1"/>
          </p:cNvSpPr>
          <p:nvPr>
            <p:ph type="sldNum" sz="quarter" idx="12"/>
          </p:nvPr>
        </p:nvSpPr>
        <p:spPr/>
        <p:txBody>
          <a:bodyPr/>
          <a:lstStyle/>
          <a:p>
            <a:fld id="{50AA456A-6066-4A62-A347-2B779E937ADE}" type="slidenum">
              <a:rPr lang="en-GB" smtClean="0"/>
              <a:t>‹#›</a:t>
            </a:fld>
            <a:endParaRPr lang="en-GB"/>
          </a:p>
        </p:txBody>
      </p:sp>
    </p:spTree>
    <p:extLst>
      <p:ext uri="{BB962C8B-B14F-4D97-AF65-F5344CB8AC3E}">
        <p14:creationId xmlns:p14="http://schemas.microsoft.com/office/powerpoint/2010/main" val="32500565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E14B-1BFE-7C6C-3869-4B0896C81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EC5706-C0E9-DF91-47F5-B3F4150BDB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964C3B-D93E-457D-A9E8-0393594765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C75683-A6C2-B001-37D2-FF311235E3C5}"/>
              </a:ext>
            </a:extLst>
          </p:cNvPr>
          <p:cNvSpPr>
            <a:spLocks noGrp="1"/>
          </p:cNvSpPr>
          <p:nvPr>
            <p:ph type="dt" sz="half" idx="10"/>
          </p:nvPr>
        </p:nvSpPr>
        <p:spPr/>
        <p:txBody>
          <a:bodyPr/>
          <a:lstStyle/>
          <a:p>
            <a:fld id="{96F64BE9-CB85-4BAB-B613-B7D54B82D080}" type="datetimeFigureOut">
              <a:rPr lang="en-GB" smtClean="0"/>
              <a:t>23/05/2024</a:t>
            </a:fld>
            <a:endParaRPr lang="en-GB"/>
          </a:p>
        </p:txBody>
      </p:sp>
      <p:sp>
        <p:nvSpPr>
          <p:cNvPr id="6" name="Footer Placeholder 5">
            <a:extLst>
              <a:ext uri="{FF2B5EF4-FFF2-40B4-BE49-F238E27FC236}">
                <a16:creationId xmlns:a16="http://schemas.microsoft.com/office/drawing/2014/main" id="{19B0488D-EC3C-7DDB-3E15-3F074301FA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D7925A-883A-ADA3-1D36-AD438B39C249}"/>
              </a:ext>
            </a:extLst>
          </p:cNvPr>
          <p:cNvSpPr>
            <a:spLocks noGrp="1"/>
          </p:cNvSpPr>
          <p:nvPr>
            <p:ph type="sldNum" sz="quarter" idx="12"/>
          </p:nvPr>
        </p:nvSpPr>
        <p:spPr/>
        <p:txBody>
          <a:bodyPr/>
          <a:lstStyle/>
          <a:p>
            <a:fld id="{50AA456A-6066-4A62-A347-2B779E937ADE}" type="slidenum">
              <a:rPr lang="en-GB" smtClean="0"/>
              <a:t>‹#›</a:t>
            </a:fld>
            <a:endParaRPr lang="en-GB"/>
          </a:p>
        </p:txBody>
      </p:sp>
    </p:spTree>
    <p:extLst>
      <p:ext uri="{BB962C8B-B14F-4D97-AF65-F5344CB8AC3E}">
        <p14:creationId xmlns:p14="http://schemas.microsoft.com/office/powerpoint/2010/main" val="8469158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E9DB0-7C60-9217-A6E4-AC8FF279985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3E22C5-C50B-C695-E40A-CC00819577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A634E8-DB75-A3C6-B0F3-4A4CAC26FC4F}"/>
              </a:ext>
            </a:extLst>
          </p:cNvPr>
          <p:cNvSpPr>
            <a:spLocks noGrp="1"/>
          </p:cNvSpPr>
          <p:nvPr>
            <p:ph type="dt" sz="half" idx="10"/>
          </p:nvPr>
        </p:nvSpPr>
        <p:spPr/>
        <p:txBody>
          <a:bodyPr/>
          <a:lstStyle/>
          <a:p>
            <a:fld id="{96F64BE9-CB85-4BAB-B613-B7D54B82D080}" type="datetimeFigureOut">
              <a:rPr lang="en-GB" smtClean="0"/>
              <a:t>23/05/2024</a:t>
            </a:fld>
            <a:endParaRPr lang="en-GB"/>
          </a:p>
        </p:txBody>
      </p:sp>
      <p:sp>
        <p:nvSpPr>
          <p:cNvPr id="5" name="Footer Placeholder 4">
            <a:extLst>
              <a:ext uri="{FF2B5EF4-FFF2-40B4-BE49-F238E27FC236}">
                <a16:creationId xmlns:a16="http://schemas.microsoft.com/office/drawing/2014/main" id="{1D898B97-8A54-225A-8B68-0EBB742D88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9E446-EB87-7758-8F18-CFCBCD7CA394}"/>
              </a:ext>
            </a:extLst>
          </p:cNvPr>
          <p:cNvSpPr>
            <a:spLocks noGrp="1"/>
          </p:cNvSpPr>
          <p:nvPr>
            <p:ph type="sldNum" sz="quarter" idx="12"/>
          </p:nvPr>
        </p:nvSpPr>
        <p:spPr/>
        <p:txBody>
          <a:bodyPr/>
          <a:lstStyle/>
          <a:p>
            <a:fld id="{50AA456A-6066-4A62-A347-2B779E937ADE}" type="slidenum">
              <a:rPr lang="en-GB" smtClean="0"/>
              <a:t>‹#›</a:t>
            </a:fld>
            <a:endParaRPr lang="en-GB"/>
          </a:p>
        </p:txBody>
      </p:sp>
    </p:spTree>
    <p:extLst>
      <p:ext uri="{BB962C8B-B14F-4D97-AF65-F5344CB8AC3E}">
        <p14:creationId xmlns:p14="http://schemas.microsoft.com/office/powerpoint/2010/main" val="3996926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ED2688D-57F9-014B-A5EC-73A92ABCB0E5}" type="slidenum">
              <a:rPr lang="en-US"/>
              <a:pPr>
                <a:defRPr/>
              </a:pPr>
              <a:t>‹#›</a:t>
            </a:fld>
            <a:endParaRPr lang="en-US" sz="1400" b="0" dirty="0">
              <a:solidFill>
                <a:schemeClr val="tx1"/>
              </a:solidFill>
              <a:latin typeface="Times" charset="0"/>
            </a:endParaRPr>
          </a:p>
        </p:txBody>
      </p:sp>
      <p:sp>
        <p:nvSpPr>
          <p:cNvPr id="5" name="Footer Placeholder 4"/>
          <p:cNvSpPr>
            <a:spLocks noGrp="1"/>
          </p:cNvSpPr>
          <p:nvPr>
            <p:ph type="ftr" sz="quarter" idx="11"/>
          </p:nvPr>
        </p:nvSpPr>
        <p:spPr/>
        <p:txBody>
          <a:bodyPr/>
          <a:lstStyle>
            <a:lvl1pPr>
              <a:defRPr sz="1000" b="0" i="0" dirty="0" smtClean="0">
                <a:solidFill>
                  <a:schemeClr val="bg1"/>
                </a:solidFill>
                <a:latin typeface="+mn-lt"/>
              </a:defRPr>
            </a:lvl1pPr>
          </a:lstStyle>
          <a:p>
            <a:pPr>
              <a:defRPr/>
            </a:pPr>
            <a:r>
              <a:rPr lang="en-US" dirty="0"/>
              <a:t>[Slideshow Title - edit in Headers &amp; Footers] </a:t>
            </a:r>
          </a:p>
        </p:txBody>
      </p:sp>
    </p:spTree>
    <p:extLst>
      <p:ext uri="{BB962C8B-B14F-4D97-AF65-F5344CB8AC3E}">
        <p14:creationId xmlns:p14="http://schemas.microsoft.com/office/powerpoint/2010/main" val="32096386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50BEDB-0A7A-635C-6874-9F00604FEC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47D7AC-0EF0-73FE-60EC-D0B717DF15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2F082C-123F-05AF-1C1A-D673F49138DC}"/>
              </a:ext>
            </a:extLst>
          </p:cNvPr>
          <p:cNvSpPr>
            <a:spLocks noGrp="1"/>
          </p:cNvSpPr>
          <p:nvPr>
            <p:ph type="dt" sz="half" idx="10"/>
          </p:nvPr>
        </p:nvSpPr>
        <p:spPr/>
        <p:txBody>
          <a:bodyPr/>
          <a:lstStyle/>
          <a:p>
            <a:fld id="{96F64BE9-CB85-4BAB-B613-B7D54B82D080}" type="datetimeFigureOut">
              <a:rPr lang="en-GB" smtClean="0"/>
              <a:t>23/05/2024</a:t>
            </a:fld>
            <a:endParaRPr lang="en-GB"/>
          </a:p>
        </p:txBody>
      </p:sp>
      <p:sp>
        <p:nvSpPr>
          <p:cNvPr id="5" name="Footer Placeholder 4">
            <a:extLst>
              <a:ext uri="{FF2B5EF4-FFF2-40B4-BE49-F238E27FC236}">
                <a16:creationId xmlns:a16="http://schemas.microsoft.com/office/drawing/2014/main" id="{746924CB-E6CB-218C-F738-29B92C3688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458DF8-9D1E-4360-2F13-53EDC6696CF2}"/>
              </a:ext>
            </a:extLst>
          </p:cNvPr>
          <p:cNvSpPr>
            <a:spLocks noGrp="1"/>
          </p:cNvSpPr>
          <p:nvPr>
            <p:ph type="sldNum" sz="quarter" idx="12"/>
          </p:nvPr>
        </p:nvSpPr>
        <p:spPr/>
        <p:txBody>
          <a:bodyPr/>
          <a:lstStyle/>
          <a:p>
            <a:fld id="{50AA456A-6066-4A62-A347-2B779E937ADE}" type="slidenum">
              <a:rPr lang="en-GB" smtClean="0"/>
              <a:t>‹#›</a:t>
            </a:fld>
            <a:endParaRPr lang="en-GB"/>
          </a:p>
        </p:txBody>
      </p:sp>
    </p:spTree>
    <p:extLst>
      <p:ext uri="{BB962C8B-B14F-4D97-AF65-F5344CB8AC3E}">
        <p14:creationId xmlns:p14="http://schemas.microsoft.com/office/powerpoint/2010/main" val="12521594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263907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59612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79571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807883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31517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91934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267311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984769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a:spLocks noGrp="1"/>
          </p:cNvSpPr>
          <p:nvPr>
            <p:ph type="pic" idx="2"/>
          </p:nvPr>
        </p:nvSpPr>
        <p:spPr>
          <a:xfrm>
            <a:off x="5183188" y="987425"/>
            <a:ext cx="6172200" cy="4873625"/>
          </a:xfrm>
          <a:prstGeom prst="rect">
            <a:avLst/>
          </a:prstGeom>
          <a:noFill/>
          <a:ln>
            <a:noFill/>
          </a:ln>
        </p:spPr>
      </p:sp>
      <p:sp>
        <p:nvSpPr>
          <p:cNvPr id="64" name="Google Shape;64;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41180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9DF3850D-EF14-154D-BFAB-79207C675DD5}" type="slidenum">
              <a:rPr lang="en-US"/>
              <a:pPr>
                <a:defRPr/>
              </a:pPr>
              <a:t>‹#›</a:t>
            </a:fld>
            <a:endParaRPr lang="en-US" sz="1400" b="0" dirty="0">
              <a:solidFill>
                <a:schemeClr val="tx1"/>
              </a:solidFill>
              <a:latin typeface="Times" charset="0"/>
            </a:endParaRPr>
          </a:p>
        </p:txBody>
      </p:sp>
      <p:sp>
        <p:nvSpPr>
          <p:cNvPr id="5" name="Footer Placeholder 4"/>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40521911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90478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1487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478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4EA3351-E226-6B49-89AF-8CA9EA5A0FA2}" type="slidenum">
              <a:rPr lang="en-US"/>
              <a:pPr>
                <a:defRPr/>
              </a:pPr>
              <a:t>‹#›</a:t>
            </a:fld>
            <a:endParaRPr lang="en-US" sz="1400" b="0" dirty="0">
              <a:solidFill>
                <a:schemeClr val="tx1"/>
              </a:solidFill>
              <a:latin typeface="Times" charset="0"/>
            </a:endParaRPr>
          </a:p>
        </p:txBody>
      </p:sp>
      <p:sp>
        <p:nvSpPr>
          <p:cNvPr id="6" name="Footer Placeholder 5"/>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pic>
        <p:nvPicPr>
          <p:cNvPr id="8" name="Picture 7" descr="A picture containing text, weapon&#10;&#10;Description automatically generated">
            <a:extLst>
              <a:ext uri="{FF2B5EF4-FFF2-40B4-BE49-F238E27FC236}">
                <a16:creationId xmlns:a16="http://schemas.microsoft.com/office/drawing/2014/main" id="{01C3E795-4651-4F9F-A0F2-9C71E6F9165A}"/>
              </a:ext>
            </a:extLst>
          </p:cNvPr>
          <p:cNvPicPr>
            <a:picLocks noChangeAspect="1"/>
          </p:cNvPicPr>
          <p:nvPr userDrawn="1"/>
        </p:nvPicPr>
        <p:blipFill>
          <a:blip r:embed="rId2"/>
          <a:stretch>
            <a:fillRect/>
          </a:stretch>
        </p:blipFill>
        <p:spPr>
          <a:xfrm>
            <a:off x="5135894" y="6043679"/>
            <a:ext cx="1920213" cy="786537"/>
          </a:xfrm>
          <a:prstGeom prst="rect">
            <a:avLst/>
          </a:prstGeom>
        </p:spPr>
      </p:pic>
    </p:spTree>
    <p:extLst>
      <p:ext uri="{BB962C8B-B14F-4D97-AF65-F5344CB8AC3E}">
        <p14:creationId xmlns:p14="http://schemas.microsoft.com/office/powerpoint/2010/main" val="3206930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93875"/>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3638"/>
            <a:ext cx="5386917" cy="3357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793875"/>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3638"/>
            <a:ext cx="5389033" cy="3357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D1A31CDC-7CA6-B44B-95E4-E0DE28C4EB69}" type="slidenum">
              <a:rPr lang="en-US"/>
              <a:pPr>
                <a:defRPr/>
              </a:pPr>
              <a:t>‹#›</a:t>
            </a:fld>
            <a:endParaRPr lang="en-US" sz="1400" b="0" dirty="0">
              <a:solidFill>
                <a:schemeClr val="tx1"/>
              </a:solidFill>
              <a:latin typeface="Times" charset="0"/>
            </a:endParaRPr>
          </a:p>
        </p:txBody>
      </p:sp>
      <p:sp>
        <p:nvSpPr>
          <p:cNvPr id="8" name="Footer Placeholder 7"/>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1099061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F46ACD5C-53BA-D540-846F-28DDCA2F7BBA}" type="slidenum">
              <a:rPr lang="en-US"/>
              <a:pPr>
                <a:defRPr/>
              </a:pPr>
              <a:t>‹#›</a:t>
            </a:fld>
            <a:endParaRPr lang="en-US" sz="1400" b="0" dirty="0">
              <a:solidFill>
                <a:schemeClr val="tx1"/>
              </a:solidFill>
              <a:latin typeface="Times" charset="0"/>
            </a:endParaRPr>
          </a:p>
        </p:txBody>
      </p:sp>
      <p:sp>
        <p:nvSpPr>
          <p:cNvPr id="4" name="Footer Placeholder 3"/>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1748833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07ACE5A7-784D-DB4F-ACF2-47004661C9D4}" type="slidenum">
              <a:rPr lang="en-US"/>
              <a:pPr>
                <a:defRPr/>
              </a:pPr>
              <a:t>‹#›</a:t>
            </a:fld>
            <a:endParaRPr lang="en-US" sz="1400" b="0" dirty="0">
              <a:solidFill>
                <a:schemeClr val="tx1"/>
              </a:solidFill>
              <a:latin typeface="Times" charset="0"/>
            </a:endParaRPr>
          </a:p>
        </p:txBody>
      </p:sp>
      <p:sp>
        <p:nvSpPr>
          <p:cNvPr id="3" name="Footer Placeholder 2"/>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1059045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53340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533401"/>
            <a:ext cx="6815667"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695451"/>
            <a:ext cx="4011084" cy="4171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34CB9559-9E1F-2743-A28E-3EE05ABC14F5}" type="slidenum">
              <a:rPr lang="en-US"/>
              <a:pPr>
                <a:defRPr/>
              </a:pPr>
              <a:t>‹#›</a:t>
            </a:fld>
            <a:endParaRPr lang="en-US" sz="1400" b="0" dirty="0">
              <a:solidFill>
                <a:schemeClr val="tx1"/>
              </a:solidFill>
              <a:latin typeface="Times" charset="0"/>
            </a:endParaRPr>
          </a:p>
        </p:txBody>
      </p:sp>
      <p:sp>
        <p:nvSpPr>
          <p:cNvPr id="6" name="Footer Placeholder 5"/>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5101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A9F6-DD48-4C54-A1EC-0402CD173C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5814C5-27ED-4100-B86E-5E9704511E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A6AA5F-B15E-4BE8-828D-9E7E34C5C2D5}"/>
              </a:ext>
            </a:extLst>
          </p:cNvPr>
          <p:cNvSpPr>
            <a:spLocks noGrp="1"/>
          </p:cNvSpPr>
          <p:nvPr>
            <p:ph type="dt" sz="half" idx="10"/>
          </p:nvPr>
        </p:nvSpPr>
        <p:spPr/>
        <p:txBody>
          <a:bodyPr/>
          <a:lstStyle/>
          <a:p>
            <a:fld id="{E0505BDA-D336-48FC-B280-E6D373253EDB}" type="datetimeFigureOut">
              <a:rPr lang="en-GB" smtClean="0"/>
              <a:t>23/05/2024</a:t>
            </a:fld>
            <a:endParaRPr lang="en-GB" dirty="0"/>
          </a:p>
        </p:txBody>
      </p:sp>
      <p:sp>
        <p:nvSpPr>
          <p:cNvPr id="5" name="Footer Placeholder 4">
            <a:extLst>
              <a:ext uri="{FF2B5EF4-FFF2-40B4-BE49-F238E27FC236}">
                <a16:creationId xmlns:a16="http://schemas.microsoft.com/office/drawing/2014/main" id="{FD3A02BC-5F18-4B4B-B47E-E1E8D960406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2178999-A665-42F5-B191-736D0C9A361A}"/>
              </a:ext>
            </a:extLst>
          </p:cNvPr>
          <p:cNvSpPr>
            <a:spLocks noGrp="1"/>
          </p:cNvSpPr>
          <p:nvPr>
            <p:ph type="sldNum" sz="quarter" idx="12"/>
          </p:nvPr>
        </p:nvSpPr>
        <p:spPr/>
        <p:txBody>
          <a:bodyPr/>
          <a:lstStyle/>
          <a:p>
            <a:fld id="{6DC73139-76CF-4DDF-83E2-30C548CDFFAA}" type="slidenum">
              <a:rPr lang="en-GB" smtClean="0"/>
              <a:t>‹#›</a:t>
            </a:fld>
            <a:endParaRPr lang="en-GB" dirty="0"/>
          </a:p>
        </p:txBody>
      </p:sp>
    </p:spTree>
    <p:extLst>
      <p:ext uri="{BB962C8B-B14F-4D97-AF65-F5344CB8AC3E}">
        <p14:creationId xmlns:p14="http://schemas.microsoft.com/office/powerpoint/2010/main" val="3896069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4958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3806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0625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12E10F85-35E6-3E44-B391-C4CE18440921}" type="slidenum">
              <a:rPr lang="en-US"/>
              <a:pPr>
                <a:defRPr/>
              </a:pPr>
              <a:t>‹#›</a:t>
            </a:fld>
            <a:endParaRPr lang="en-US" sz="1400" b="0" dirty="0">
              <a:solidFill>
                <a:schemeClr val="tx1"/>
              </a:solidFill>
              <a:latin typeface="Times" charset="0"/>
            </a:endParaRPr>
          </a:p>
        </p:txBody>
      </p:sp>
      <p:sp>
        <p:nvSpPr>
          <p:cNvPr id="6" name="Footer Placeholder 5"/>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3509213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3D3F49A7-3237-3042-A89C-041B1DC9858F}" type="slidenum">
              <a:rPr lang="en-US"/>
              <a:pPr>
                <a:defRPr/>
              </a:pPr>
              <a:t>‹#›</a:t>
            </a:fld>
            <a:endParaRPr lang="en-US" sz="1400" b="0" dirty="0">
              <a:solidFill>
                <a:schemeClr val="tx1"/>
              </a:solidFill>
              <a:latin typeface="Times" charset="0"/>
            </a:endParaRPr>
          </a:p>
        </p:txBody>
      </p:sp>
      <p:sp>
        <p:nvSpPr>
          <p:cNvPr id="5" name="Footer Placeholder 4"/>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3137698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09600"/>
            <a:ext cx="80264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43399B4A-CE53-F949-B438-9393503C09D2}" type="slidenum">
              <a:rPr lang="en-US"/>
              <a:pPr>
                <a:defRPr/>
              </a:pPr>
              <a:t>‹#›</a:t>
            </a:fld>
            <a:endParaRPr lang="en-US" sz="1400" b="0" dirty="0">
              <a:solidFill>
                <a:schemeClr val="tx1"/>
              </a:solidFill>
              <a:latin typeface="Times" charset="0"/>
            </a:endParaRPr>
          </a:p>
        </p:txBody>
      </p:sp>
      <p:sp>
        <p:nvSpPr>
          <p:cNvPr id="5" name="Footer Placeholder 4"/>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2454897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BFD1957-A186-6D4C-9B8D-9E01B3743AE9}"/>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7A6BFCB5-DC70-3F4D-9F09-FC8763A5D50D}"/>
              </a:ext>
            </a:extLst>
          </p:cNvPr>
          <p:cNvSpPr>
            <a:spLocks noGrp="1"/>
          </p:cNvSpPr>
          <p:nvPr>
            <p:ph type="body" sz="quarter" idx="10" hasCustomPrompt="1"/>
          </p:nvPr>
        </p:nvSpPr>
        <p:spPr>
          <a:xfrm>
            <a:off x="947312" y="2725555"/>
            <a:ext cx="6532562" cy="508601"/>
          </a:xfrm>
        </p:spPr>
        <p:txBody>
          <a:bodyPr anchor="b">
            <a:spAutoFit/>
          </a:bodyPr>
          <a:lstStyle>
            <a:lvl1pPr marL="0" indent="0" algn="l">
              <a:buNone/>
              <a:defRPr sz="4000" b="1" spc="-50" baseline="0">
                <a:latin typeface="+mj-lt"/>
              </a:defRPr>
            </a:lvl1pPr>
            <a:lvl2pPr>
              <a:buNone/>
              <a:defRPr/>
            </a:lvl2pPr>
            <a:lvl3pPr>
              <a:buNone/>
              <a:defRPr/>
            </a:lvl3pPr>
            <a:lvl4pPr>
              <a:buNone/>
              <a:defRPr/>
            </a:lvl4pPr>
            <a:lvl5pPr>
              <a:buNone/>
              <a:defRPr/>
            </a:lvl5pPr>
          </a:lstStyle>
          <a:p>
            <a:r>
              <a:rPr lang="en-GB" sz="2400"/>
              <a:t>Put your title here</a:t>
            </a:r>
          </a:p>
        </p:txBody>
      </p:sp>
      <p:sp>
        <p:nvSpPr>
          <p:cNvPr id="28" name="Text Placeholder 26">
            <a:extLst>
              <a:ext uri="{FF2B5EF4-FFF2-40B4-BE49-F238E27FC236}">
                <a16:creationId xmlns:a16="http://schemas.microsoft.com/office/drawing/2014/main" id="{B8119411-E973-724D-B915-20623A3D4D7D}"/>
              </a:ext>
            </a:extLst>
          </p:cNvPr>
          <p:cNvSpPr>
            <a:spLocks noGrp="1"/>
          </p:cNvSpPr>
          <p:nvPr>
            <p:ph type="body" sz="quarter" idx="11" hasCustomPrompt="1"/>
          </p:nvPr>
        </p:nvSpPr>
        <p:spPr>
          <a:xfrm>
            <a:off x="947312" y="3283894"/>
            <a:ext cx="6532562" cy="899157"/>
          </a:xfrm>
        </p:spPr>
        <p:txBody>
          <a:bodyPr anchor="t">
            <a:spAutoFit/>
          </a:bodyPr>
          <a:lstStyle>
            <a:lvl1pPr marL="0" indent="0" algn="l">
              <a:lnSpc>
                <a:spcPct val="114000"/>
              </a:lnSpc>
              <a:buNone/>
              <a:defRPr sz="2000" b="0">
                <a:solidFill>
                  <a:schemeClr val="accent1"/>
                </a:solidFill>
                <a:latin typeface="+mj-lt"/>
              </a:defRPr>
            </a:lvl1pPr>
            <a:lvl2pPr>
              <a:buNone/>
              <a:defRPr/>
            </a:lvl2pPr>
            <a:lvl3pPr>
              <a:buNone/>
              <a:defRPr/>
            </a:lvl3pPr>
            <a:lvl4pPr>
              <a:buNone/>
              <a:defRPr/>
            </a:lvl4pPr>
            <a:lvl5pPr>
              <a:buNone/>
              <a:defRPr/>
            </a:lvl5pPr>
          </a:lstStyle>
          <a:p>
            <a:r>
              <a:rPr lang="en-GB" sz="2400"/>
              <a:t>It’s always good to have a subtitle, even if it’s just your name and a date.</a:t>
            </a:r>
          </a:p>
        </p:txBody>
      </p:sp>
      <p:pic>
        <p:nvPicPr>
          <p:cNvPr id="31" name="Graphic 30">
            <a:extLst>
              <a:ext uri="{FF2B5EF4-FFF2-40B4-BE49-F238E27FC236}">
                <a16:creationId xmlns:a16="http://schemas.microsoft.com/office/drawing/2014/main" id="{8CAB7599-3336-564E-B0A7-FC84F987984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978408" y="2000678"/>
            <a:ext cx="3098531" cy="2757168"/>
          </a:xfrm>
          <a:prstGeom prst="rect">
            <a:avLst/>
          </a:prstGeom>
        </p:spPr>
      </p:pic>
      <p:cxnSp>
        <p:nvCxnSpPr>
          <p:cNvPr id="32" name="Straight Connector 31">
            <a:extLst>
              <a:ext uri="{FF2B5EF4-FFF2-40B4-BE49-F238E27FC236}">
                <a16:creationId xmlns:a16="http://schemas.microsoft.com/office/drawing/2014/main" id="{4FAE0436-D231-6D41-85DA-5173C73611B7}"/>
              </a:ext>
            </a:extLst>
          </p:cNvPr>
          <p:cNvCxnSpPr>
            <a:cxnSpLocks/>
          </p:cNvCxnSpPr>
          <p:nvPr userDrawn="1"/>
        </p:nvCxnSpPr>
        <p:spPr>
          <a:xfrm>
            <a:off x="838200" y="501831"/>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664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CC0C-BCDE-EC48-80F6-86BFA257210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016DED2-F0FC-5547-B4B4-09931C8596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16635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959414-3CE8-6248-ABE2-43C07C335DC6}"/>
              </a:ext>
            </a:extLst>
          </p:cNvPr>
          <p:cNvGrpSpPr/>
          <p:nvPr userDrawn="1"/>
        </p:nvGrpSpPr>
        <p:grpSpPr>
          <a:xfrm>
            <a:off x="838200" y="153721"/>
            <a:ext cx="10521875" cy="703478"/>
            <a:chOff x="838200" y="6045798"/>
            <a:chExt cx="10521875" cy="703478"/>
          </a:xfrm>
          <a:solidFill>
            <a:srgbClr val="FFFFFF"/>
          </a:solidFill>
        </p:grpSpPr>
        <p:cxnSp>
          <p:nvCxnSpPr>
            <p:cNvPr id="8" name="Straight Connector 7">
              <a:extLst>
                <a:ext uri="{FF2B5EF4-FFF2-40B4-BE49-F238E27FC236}">
                  <a16:creationId xmlns:a16="http://schemas.microsoft.com/office/drawing/2014/main" id="{2C530AFE-9861-6F4B-805F-DF8FD44B2B65}"/>
                </a:ext>
              </a:extLst>
            </p:cNvPr>
            <p:cNvCxnSpPr>
              <a:cxnSpLocks/>
            </p:cNvCxnSpPr>
            <p:nvPr userDrawn="1"/>
          </p:nvCxnSpPr>
          <p:spPr>
            <a:xfrm>
              <a:off x="838200"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D563D4-F786-7241-9817-05A64EF2790E}"/>
                </a:ext>
              </a:extLst>
            </p:cNvPr>
            <p:cNvCxnSpPr>
              <a:cxnSpLocks/>
            </p:cNvCxnSpPr>
            <p:nvPr userDrawn="1"/>
          </p:nvCxnSpPr>
          <p:spPr>
            <a:xfrm>
              <a:off x="6679602"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ADAD111B-4205-7142-8AA5-F19BED9731D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700712" y="6045798"/>
              <a:ext cx="790575" cy="703478"/>
            </a:xfrm>
            <a:prstGeom prst="rect">
              <a:avLst/>
            </a:prstGeom>
          </p:spPr>
        </p:pic>
      </p:grpSp>
      <p:cxnSp>
        <p:nvCxnSpPr>
          <p:cNvPr id="11" name="Straight Connector 10">
            <a:extLst>
              <a:ext uri="{FF2B5EF4-FFF2-40B4-BE49-F238E27FC236}">
                <a16:creationId xmlns:a16="http://schemas.microsoft.com/office/drawing/2014/main" id="{0304254E-A2A8-2C42-B2F2-721079E96B60}"/>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6">
            <a:extLst>
              <a:ext uri="{FF2B5EF4-FFF2-40B4-BE49-F238E27FC236}">
                <a16:creationId xmlns:a16="http://schemas.microsoft.com/office/drawing/2014/main" id="{81E12529-7AC8-A745-954B-E9C750142985}"/>
              </a:ext>
            </a:extLst>
          </p:cNvPr>
          <p:cNvSpPr>
            <a:spLocks noGrp="1"/>
          </p:cNvSpPr>
          <p:nvPr>
            <p:ph type="body" sz="quarter" idx="10" hasCustomPrompt="1"/>
          </p:nvPr>
        </p:nvSpPr>
        <p:spPr>
          <a:xfrm>
            <a:off x="947312" y="2725555"/>
            <a:ext cx="6532562" cy="508601"/>
          </a:xfrm>
        </p:spPr>
        <p:txBody>
          <a:bodyPr anchor="b">
            <a:spAutoFit/>
          </a:bodyPr>
          <a:lstStyle>
            <a:lvl1pPr marL="0" indent="0" algn="l">
              <a:buNone/>
              <a:defRPr sz="4000" b="1" spc="-50" baseline="0">
                <a:latin typeface="+mj-lt"/>
              </a:defRPr>
            </a:lvl1pPr>
            <a:lvl2pPr>
              <a:buNone/>
              <a:defRPr/>
            </a:lvl2pPr>
            <a:lvl3pPr>
              <a:buNone/>
              <a:defRPr/>
            </a:lvl3pPr>
            <a:lvl4pPr>
              <a:buNone/>
              <a:defRPr/>
            </a:lvl4pPr>
            <a:lvl5pPr>
              <a:buNone/>
              <a:defRPr/>
            </a:lvl5pPr>
          </a:lstStyle>
          <a:p>
            <a:r>
              <a:rPr lang="en-GB" sz="2400"/>
              <a:t>Put your title here</a:t>
            </a:r>
          </a:p>
        </p:txBody>
      </p:sp>
      <p:sp>
        <p:nvSpPr>
          <p:cNvPr id="17" name="Text Placeholder 26">
            <a:extLst>
              <a:ext uri="{FF2B5EF4-FFF2-40B4-BE49-F238E27FC236}">
                <a16:creationId xmlns:a16="http://schemas.microsoft.com/office/drawing/2014/main" id="{994E830D-70A0-FC48-A51D-50AC6FBBC366}"/>
              </a:ext>
            </a:extLst>
          </p:cNvPr>
          <p:cNvSpPr>
            <a:spLocks noGrp="1"/>
          </p:cNvSpPr>
          <p:nvPr>
            <p:ph type="body" sz="quarter" idx="11" hasCustomPrompt="1"/>
          </p:nvPr>
        </p:nvSpPr>
        <p:spPr>
          <a:xfrm>
            <a:off x="947312" y="3283894"/>
            <a:ext cx="6532562" cy="899157"/>
          </a:xfrm>
        </p:spPr>
        <p:txBody>
          <a:bodyPr anchor="t">
            <a:spAutoFit/>
          </a:bodyPr>
          <a:lstStyle>
            <a:lvl1pPr marL="0" indent="0" algn="l">
              <a:lnSpc>
                <a:spcPct val="114000"/>
              </a:lnSpc>
              <a:buNone/>
              <a:defRPr sz="2000" b="0">
                <a:solidFill>
                  <a:schemeClr val="accent1"/>
                </a:solidFill>
                <a:latin typeface="+mj-lt"/>
              </a:defRPr>
            </a:lvl1pPr>
            <a:lvl2pPr>
              <a:buNone/>
              <a:defRPr/>
            </a:lvl2pPr>
            <a:lvl3pPr>
              <a:buNone/>
              <a:defRPr/>
            </a:lvl3pPr>
            <a:lvl4pPr>
              <a:buNone/>
              <a:defRPr/>
            </a:lvl4pPr>
            <a:lvl5pPr>
              <a:buNone/>
              <a:defRPr/>
            </a:lvl5pPr>
          </a:lstStyle>
          <a:p>
            <a:r>
              <a:rPr lang="en-GB" sz="2400"/>
              <a:t>It’s always good to have a subtitle, even if it’s just your name and a date.</a:t>
            </a:r>
          </a:p>
        </p:txBody>
      </p:sp>
    </p:spTree>
    <p:extLst>
      <p:ext uri="{BB962C8B-B14F-4D97-AF65-F5344CB8AC3E}">
        <p14:creationId xmlns:p14="http://schemas.microsoft.com/office/powerpoint/2010/main" val="3834317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FEB7C-541A-8449-972A-E5E9E64B1FD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2A19DD9-52C2-0049-95DA-4CB559280C2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82992DA-DDEE-7340-8A53-3A262BC200A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53773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E09B9-0A72-3541-9E20-270C4B31A180}"/>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44301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59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A4E3-3A32-E041-9606-9673DB0F71D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4A19C24-EF3A-FD48-8F2B-FED803E20ADE}"/>
              </a:ext>
            </a:extLst>
          </p:cNvPr>
          <p:cNvSpPr>
            <a:spLocks noGrp="1"/>
          </p:cNvSpPr>
          <p:nvPr>
            <p:ph idx="1"/>
          </p:nvPr>
        </p:nvSpPr>
        <p:spPr>
          <a:xfrm>
            <a:off x="5183188" y="987425"/>
            <a:ext cx="617220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F1B98A0-9C00-5C4F-9126-D8F5D3AF6A23}"/>
              </a:ext>
            </a:extLst>
          </p:cNvPr>
          <p:cNvSpPr>
            <a:spLocks noGrp="1"/>
          </p:cNvSpPr>
          <p:nvPr>
            <p:ph type="body" sz="half" idx="2"/>
          </p:nvPr>
        </p:nvSpPr>
        <p:spPr>
          <a:xfrm>
            <a:off x="839788" y="2196790"/>
            <a:ext cx="3932237" cy="36721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546175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CFC76-421E-4FA6-86D0-2D409E01A1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EFEA09-AE78-454E-8A98-B39DD3FD11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045CA9-8CFF-4EFB-A94B-7062F0A2D5BF}"/>
              </a:ext>
            </a:extLst>
          </p:cNvPr>
          <p:cNvSpPr>
            <a:spLocks noGrp="1"/>
          </p:cNvSpPr>
          <p:nvPr>
            <p:ph type="dt" sz="half" idx="10"/>
          </p:nvPr>
        </p:nvSpPr>
        <p:spPr/>
        <p:txBody>
          <a:bodyPr/>
          <a:lstStyle/>
          <a:p>
            <a:fld id="{E0505BDA-D336-48FC-B280-E6D373253EDB}" type="datetimeFigureOut">
              <a:rPr lang="en-GB" smtClean="0"/>
              <a:t>23/05/2024</a:t>
            </a:fld>
            <a:endParaRPr lang="en-GB" dirty="0"/>
          </a:p>
        </p:txBody>
      </p:sp>
      <p:sp>
        <p:nvSpPr>
          <p:cNvPr id="5" name="Footer Placeholder 4">
            <a:extLst>
              <a:ext uri="{FF2B5EF4-FFF2-40B4-BE49-F238E27FC236}">
                <a16:creationId xmlns:a16="http://schemas.microsoft.com/office/drawing/2014/main" id="{C55D85EA-8B80-4BFE-AA73-364C436DBB2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71CCB35-76DF-491C-B622-8591380C08F0}"/>
              </a:ext>
            </a:extLst>
          </p:cNvPr>
          <p:cNvSpPr>
            <a:spLocks noGrp="1"/>
          </p:cNvSpPr>
          <p:nvPr>
            <p:ph type="sldNum" sz="quarter" idx="12"/>
          </p:nvPr>
        </p:nvSpPr>
        <p:spPr/>
        <p:txBody>
          <a:bodyPr/>
          <a:lstStyle/>
          <a:p>
            <a:fld id="{6DC73139-76CF-4DDF-83E2-30C548CDFFAA}" type="slidenum">
              <a:rPr lang="en-GB" smtClean="0"/>
              <a:t>‹#›</a:t>
            </a:fld>
            <a:endParaRPr lang="en-GB" dirty="0"/>
          </a:p>
        </p:txBody>
      </p:sp>
    </p:spTree>
    <p:extLst>
      <p:ext uri="{BB962C8B-B14F-4D97-AF65-F5344CB8AC3E}">
        <p14:creationId xmlns:p14="http://schemas.microsoft.com/office/powerpoint/2010/main" val="782202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9546-5658-6446-8B68-9BF1A182ED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9CEDB3E-CA7C-7A43-9EFA-F69405D84EEE}"/>
              </a:ext>
            </a:extLst>
          </p:cNvPr>
          <p:cNvSpPr>
            <a:spLocks noGrp="1"/>
          </p:cNvSpPr>
          <p:nvPr>
            <p:ph type="pic" idx="1"/>
          </p:nvPr>
        </p:nvSpPr>
        <p:spPr>
          <a:xfrm>
            <a:off x="6096000" y="1"/>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
        <p:nvSpPr>
          <p:cNvPr id="4" name="Text Placeholder 3">
            <a:extLst>
              <a:ext uri="{FF2B5EF4-FFF2-40B4-BE49-F238E27FC236}">
                <a16:creationId xmlns:a16="http://schemas.microsoft.com/office/drawing/2014/main" id="{08CB1C2C-E057-9A4D-94A2-E2E3FE91B299}"/>
              </a:ext>
            </a:extLst>
          </p:cNvPr>
          <p:cNvSpPr>
            <a:spLocks noGrp="1"/>
          </p:cNvSpPr>
          <p:nvPr>
            <p:ph type="body" sz="half" idx="2"/>
          </p:nvPr>
        </p:nvSpPr>
        <p:spPr>
          <a:xfrm>
            <a:off x="839788" y="2196790"/>
            <a:ext cx="3932237" cy="367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cxnSp>
        <p:nvCxnSpPr>
          <p:cNvPr id="9" name="Straight Connector 8">
            <a:extLst>
              <a:ext uri="{FF2B5EF4-FFF2-40B4-BE49-F238E27FC236}">
                <a16:creationId xmlns:a16="http://schemas.microsoft.com/office/drawing/2014/main" id="{C4B4DC73-EC5B-4645-9D56-E40559D01762}"/>
              </a:ext>
            </a:extLst>
          </p:cNvPr>
          <p:cNvCxnSpPr>
            <a:cxnSpLocks/>
          </p:cNvCxnSpPr>
          <p:nvPr userDrawn="1"/>
        </p:nvCxnSpPr>
        <p:spPr>
          <a:xfrm>
            <a:off x="807523" y="6397537"/>
            <a:ext cx="542912"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4067D9-9773-9F44-B70D-2500AC79F805}"/>
              </a:ext>
            </a:extLst>
          </p:cNvPr>
          <p:cNvCxnSpPr>
            <a:cxnSpLocks/>
          </p:cNvCxnSpPr>
          <p:nvPr userDrawn="1"/>
        </p:nvCxnSpPr>
        <p:spPr>
          <a:xfrm>
            <a:off x="2511364" y="6397537"/>
            <a:ext cx="3007309"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0CD864-2DBE-3142-9FFC-4F4F944469D7}"/>
              </a:ext>
            </a:extLst>
          </p:cNvPr>
          <p:cNvCxnSpPr>
            <a:cxnSpLocks/>
          </p:cNvCxnSpPr>
          <p:nvPr userDrawn="1"/>
        </p:nvCxnSpPr>
        <p:spPr>
          <a:xfrm>
            <a:off x="838200" y="505461"/>
            <a:ext cx="468047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0CEBB5-AD8B-3B40-951D-7E7610F58F5D}"/>
              </a:ext>
            </a:extLst>
          </p:cNvPr>
          <p:cNvCxnSpPr>
            <a:cxnSpLocks/>
          </p:cNvCxnSpPr>
          <p:nvPr userDrawn="1"/>
        </p:nvCxnSpPr>
        <p:spPr>
          <a:xfrm>
            <a:off x="838200" y="507376"/>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4C2C578C-A77C-B743-B34F-68277EF6652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32474" y="6045798"/>
            <a:ext cx="790575" cy="703478"/>
          </a:xfrm>
          <a:prstGeom prst="rect">
            <a:avLst/>
          </a:prstGeom>
        </p:spPr>
      </p:pic>
    </p:spTree>
    <p:extLst>
      <p:ext uri="{BB962C8B-B14F-4D97-AF65-F5344CB8AC3E}">
        <p14:creationId xmlns:p14="http://schemas.microsoft.com/office/powerpoint/2010/main" val="2115038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9546-5658-6446-8B68-9BF1A182ED1B}"/>
              </a:ext>
            </a:extLst>
          </p:cNvPr>
          <p:cNvSpPr>
            <a:spLocks noGrp="1"/>
          </p:cNvSpPr>
          <p:nvPr>
            <p:ph type="title"/>
          </p:nvPr>
        </p:nvSpPr>
        <p:spPr>
          <a:xfrm>
            <a:off x="6874307"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9CEDB3E-CA7C-7A43-9EFA-F69405D84EEE}"/>
              </a:ext>
            </a:extLst>
          </p:cNvPr>
          <p:cNvSpPr>
            <a:spLocks noGrp="1"/>
          </p:cNvSpPr>
          <p:nvPr>
            <p:ph type="pic" idx="1"/>
          </p:nvPr>
        </p:nvSpPr>
        <p:spPr>
          <a:xfrm>
            <a:off x="0" y="1"/>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
        <p:nvSpPr>
          <p:cNvPr id="4" name="Text Placeholder 3">
            <a:extLst>
              <a:ext uri="{FF2B5EF4-FFF2-40B4-BE49-F238E27FC236}">
                <a16:creationId xmlns:a16="http://schemas.microsoft.com/office/drawing/2014/main" id="{08CB1C2C-E057-9A4D-94A2-E2E3FE91B299}"/>
              </a:ext>
            </a:extLst>
          </p:cNvPr>
          <p:cNvSpPr>
            <a:spLocks noGrp="1"/>
          </p:cNvSpPr>
          <p:nvPr>
            <p:ph type="body" sz="half" idx="2"/>
          </p:nvPr>
        </p:nvSpPr>
        <p:spPr>
          <a:xfrm>
            <a:off x="6874307" y="2185638"/>
            <a:ext cx="3932237" cy="3683349"/>
          </a:xfrm>
        </p:spPr>
        <p:txBody>
          <a:bodyPr/>
          <a:lstStyle>
            <a:lvl1pPr marL="0" marR="0" indent="0" algn="l" defTabSz="914400" rtl="0" eaLnBrk="1" fontAlgn="auto" latinLnBrk="0" hangingPunct="1">
              <a:lnSpc>
                <a:spcPct val="125000"/>
              </a:lnSpc>
              <a:spcBef>
                <a:spcPts val="1000"/>
              </a:spcBef>
              <a:spcAft>
                <a:spcPts val="0"/>
              </a:spcAft>
              <a:buClr>
                <a:schemeClr val="tx1"/>
              </a:buClr>
              <a:buSzTx/>
              <a:buFont typeface="Arial" panose="020B0604020202020204" pitchFamily="34" charset="0"/>
              <a:buChar char="•"/>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25000"/>
              </a:lnSpc>
              <a:spcBef>
                <a:spcPts val="1000"/>
              </a:spcBef>
              <a:spcAft>
                <a:spcPts val="0"/>
              </a:spcAft>
              <a:buClr>
                <a:schemeClr val="tx1"/>
              </a:buClr>
              <a:buSzTx/>
              <a:buFont typeface="System Font Regular"/>
              <a:buNone/>
              <a:tabLst/>
              <a:defRPr/>
            </a:pPr>
            <a:endParaRPr lang="en-GB"/>
          </a:p>
        </p:txBody>
      </p:sp>
      <p:cxnSp>
        <p:nvCxnSpPr>
          <p:cNvPr id="9" name="Straight Connector 8">
            <a:extLst>
              <a:ext uri="{FF2B5EF4-FFF2-40B4-BE49-F238E27FC236}">
                <a16:creationId xmlns:a16="http://schemas.microsoft.com/office/drawing/2014/main" id="{C4B4DC73-EC5B-4645-9D56-E40559D01762}"/>
              </a:ext>
            </a:extLst>
          </p:cNvPr>
          <p:cNvCxnSpPr>
            <a:cxnSpLocks/>
          </p:cNvCxnSpPr>
          <p:nvPr userDrawn="1"/>
        </p:nvCxnSpPr>
        <p:spPr>
          <a:xfrm>
            <a:off x="10806544" y="6397537"/>
            <a:ext cx="542912"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4067D9-9773-9F44-B70D-2500AC79F805}"/>
              </a:ext>
            </a:extLst>
          </p:cNvPr>
          <p:cNvCxnSpPr>
            <a:cxnSpLocks/>
          </p:cNvCxnSpPr>
          <p:nvPr userDrawn="1"/>
        </p:nvCxnSpPr>
        <p:spPr>
          <a:xfrm>
            <a:off x="6668983" y="6397537"/>
            <a:ext cx="3007309"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566E44B-8D25-1F4B-A605-0F2387A385E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66477" y="6045797"/>
            <a:ext cx="790575" cy="703478"/>
          </a:xfrm>
          <a:prstGeom prst="rect">
            <a:avLst/>
          </a:prstGeom>
        </p:spPr>
      </p:pic>
      <p:cxnSp>
        <p:nvCxnSpPr>
          <p:cNvPr id="14" name="Straight Connector 13">
            <a:extLst>
              <a:ext uri="{FF2B5EF4-FFF2-40B4-BE49-F238E27FC236}">
                <a16:creationId xmlns:a16="http://schemas.microsoft.com/office/drawing/2014/main" id="{730CEBB5-AD8B-3B40-951D-7E7610F58F5D}"/>
              </a:ext>
            </a:extLst>
          </p:cNvPr>
          <p:cNvCxnSpPr>
            <a:cxnSpLocks/>
          </p:cNvCxnSpPr>
          <p:nvPr userDrawn="1"/>
        </p:nvCxnSpPr>
        <p:spPr>
          <a:xfrm>
            <a:off x="6668983" y="505461"/>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637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BFD1957-A186-6D4C-9B8D-9E01B3743AE9}"/>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31" name="Graphic 30">
            <a:extLst>
              <a:ext uri="{FF2B5EF4-FFF2-40B4-BE49-F238E27FC236}">
                <a16:creationId xmlns:a16="http://schemas.microsoft.com/office/drawing/2014/main" id="{8CAB7599-3336-564E-B0A7-FC84F987984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46734" y="1731748"/>
            <a:ext cx="3098531" cy="2757168"/>
          </a:xfrm>
          <a:prstGeom prst="rect">
            <a:avLst/>
          </a:prstGeom>
        </p:spPr>
      </p:pic>
      <p:cxnSp>
        <p:nvCxnSpPr>
          <p:cNvPr id="32" name="Straight Connector 31">
            <a:extLst>
              <a:ext uri="{FF2B5EF4-FFF2-40B4-BE49-F238E27FC236}">
                <a16:creationId xmlns:a16="http://schemas.microsoft.com/office/drawing/2014/main" id="{4FAE0436-D231-6D41-85DA-5173C73611B7}"/>
              </a:ext>
            </a:extLst>
          </p:cNvPr>
          <p:cNvCxnSpPr>
            <a:cxnSpLocks/>
          </p:cNvCxnSpPr>
          <p:nvPr userDrawn="1"/>
        </p:nvCxnSpPr>
        <p:spPr>
          <a:xfrm>
            <a:off x="838200" y="51298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4814CFB6-88FE-6144-9CD4-80D0658BAD3F}"/>
              </a:ext>
            </a:extLst>
          </p:cNvPr>
          <p:cNvGrpSpPr/>
          <p:nvPr userDrawn="1"/>
        </p:nvGrpSpPr>
        <p:grpSpPr>
          <a:xfrm>
            <a:off x="4048760" y="4885130"/>
            <a:ext cx="4094480" cy="291727"/>
            <a:chOff x="4246880" y="4890929"/>
            <a:chExt cx="4094480" cy="291727"/>
          </a:xfrm>
        </p:grpSpPr>
        <p:grpSp>
          <p:nvGrpSpPr>
            <p:cNvPr id="8" name="Group 7">
              <a:extLst>
                <a:ext uri="{FF2B5EF4-FFF2-40B4-BE49-F238E27FC236}">
                  <a16:creationId xmlns:a16="http://schemas.microsoft.com/office/drawing/2014/main" id="{9296CC00-A9EA-4B4C-A24C-290D7837BF11}"/>
                </a:ext>
              </a:extLst>
            </p:cNvPr>
            <p:cNvGrpSpPr/>
            <p:nvPr userDrawn="1"/>
          </p:nvGrpSpPr>
          <p:grpSpPr>
            <a:xfrm>
              <a:off x="4246880" y="4890929"/>
              <a:ext cx="1849120" cy="291727"/>
              <a:chOff x="2946400" y="5209897"/>
              <a:chExt cx="1849120" cy="291727"/>
            </a:xfrm>
          </p:grpSpPr>
          <p:pic>
            <p:nvPicPr>
              <p:cNvPr id="5" name="Graphic 4">
                <a:extLst>
                  <a:ext uri="{FF2B5EF4-FFF2-40B4-BE49-F238E27FC236}">
                    <a16:creationId xmlns:a16="http://schemas.microsoft.com/office/drawing/2014/main" id="{E8B9958C-054F-B345-8A9A-8197E7414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46400" y="5209897"/>
                <a:ext cx="243840" cy="243840"/>
              </a:xfrm>
              <a:prstGeom prst="rect">
                <a:avLst/>
              </a:prstGeom>
            </p:spPr>
          </p:pic>
          <p:sp>
            <p:nvSpPr>
              <p:cNvPr id="6" name="TextBox 5">
                <a:extLst>
                  <a:ext uri="{FF2B5EF4-FFF2-40B4-BE49-F238E27FC236}">
                    <a16:creationId xmlns:a16="http://schemas.microsoft.com/office/drawing/2014/main" id="{C71419BD-4881-A04B-9661-77C226BC0D62}"/>
                  </a:ext>
                </a:extLst>
              </p:cNvPr>
              <p:cNvSpPr txBox="1"/>
              <p:nvPr userDrawn="1"/>
            </p:nvSpPr>
            <p:spPr>
              <a:xfrm>
                <a:off x="3190240" y="5234588"/>
                <a:ext cx="1605280" cy="267036"/>
              </a:xfrm>
              <a:prstGeom prst="rect">
                <a:avLst/>
              </a:prstGeom>
            </p:spPr>
            <p:txBody>
              <a:bodyPr vert="horz" wrap="square" lIns="91440" tIns="45720" rIns="91440" bIns="45720" rtlCol="0">
                <a:normAutofit fontScale="70000" lnSpcReduction="20000"/>
              </a:bodyPr>
              <a:lstStyle/>
              <a:p>
                <a:pPr algn="l"/>
                <a:r>
                  <a:rPr lang="en-GB" sz="2000" dirty="0">
                    <a:solidFill>
                      <a:schemeClr val="tx2"/>
                    </a:solidFill>
                    <a:latin typeface="Arial" panose="020B0604020202020204" pitchFamily="34" charset="0"/>
                    <a:cs typeface="Arial" panose="020B0604020202020204" pitchFamily="34" charset="0"/>
                  </a:rPr>
                  <a:t>severnwye.org.uk</a:t>
                </a:r>
              </a:p>
            </p:txBody>
          </p:sp>
        </p:grpSp>
        <p:grpSp>
          <p:nvGrpSpPr>
            <p:cNvPr id="9" name="Group 8">
              <a:extLst>
                <a:ext uri="{FF2B5EF4-FFF2-40B4-BE49-F238E27FC236}">
                  <a16:creationId xmlns:a16="http://schemas.microsoft.com/office/drawing/2014/main" id="{89831190-3159-4E49-A598-3C0D879E1F0A}"/>
                </a:ext>
              </a:extLst>
            </p:cNvPr>
            <p:cNvGrpSpPr/>
            <p:nvPr userDrawn="1"/>
          </p:nvGrpSpPr>
          <p:grpSpPr>
            <a:xfrm>
              <a:off x="6604000" y="4915620"/>
              <a:ext cx="1737360" cy="267036"/>
              <a:chOff x="5303520" y="5234588"/>
              <a:chExt cx="1737360" cy="267036"/>
            </a:xfrm>
          </p:grpSpPr>
          <p:pic>
            <p:nvPicPr>
              <p:cNvPr id="3" name="Graphic 2">
                <a:extLst>
                  <a:ext uri="{FF2B5EF4-FFF2-40B4-BE49-F238E27FC236}">
                    <a16:creationId xmlns:a16="http://schemas.microsoft.com/office/drawing/2014/main" id="{82ED08F6-564B-014D-A533-86D54378EF6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303520" y="5246186"/>
                <a:ext cx="300111" cy="243840"/>
              </a:xfrm>
              <a:prstGeom prst="rect">
                <a:avLst/>
              </a:prstGeom>
            </p:spPr>
          </p:pic>
          <p:sp>
            <p:nvSpPr>
              <p:cNvPr id="13" name="TextBox 12">
                <a:extLst>
                  <a:ext uri="{FF2B5EF4-FFF2-40B4-BE49-F238E27FC236}">
                    <a16:creationId xmlns:a16="http://schemas.microsoft.com/office/drawing/2014/main" id="{F9D6FEDD-7774-C346-BA02-8B0784CB7411}"/>
                  </a:ext>
                </a:extLst>
              </p:cNvPr>
              <p:cNvSpPr txBox="1"/>
              <p:nvPr userDrawn="1"/>
            </p:nvSpPr>
            <p:spPr>
              <a:xfrm>
                <a:off x="5638800" y="5234588"/>
                <a:ext cx="1402080" cy="267036"/>
              </a:xfrm>
              <a:prstGeom prst="rect">
                <a:avLst/>
              </a:prstGeom>
            </p:spPr>
            <p:txBody>
              <a:bodyPr vert="horz" wrap="square" lIns="91440" tIns="45720" rIns="91440" bIns="45720" rtlCol="0">
                <a:normAutofit fontScale="70000" lnSpcReduction="20000"/>
              </a:bodyPr>
              <a:lstStyle/>
              <a:p>
                <a:pPr algn="l"/>
                <a:r>
                  <a:rPr lang="en-GB" sz="2000" dirty="0">
                    <a:solidFill>
                      <a:schemeClr val="tx2"/>
                    </a:solidFill>
                    <a:latin typeface="Arial" panose="020B0604020202020204" pitchFamily="34" charset="0"/>
                    <a:cs typeface="Arial" panose="020B0604020202020204" pitchFamily="34" charset="0"/>
                  </a:rPr>
                  <a:t>@Severn_Wye</a:t>
                </a:r>
              </a:p>
            </p:txBody>
          </p:sp>
        </p:grpSp>
      </p:grpSp>
    </p:spTree>
    <p:extLst>
      <p:ext uri="{BB962C8B-B14F-4D97-AF65-F5344CB8AC3E}">
        <p14:creationId xmlns:p14="http://schemas.microsoft.com/office/powerpoint/2010/main" val="687007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BFD1957-A186-6D4C-9B8D-9E01B3743AE9}"/>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7A6BFCB5-DC70-3F4D-9F09-FC8763A5D50D}"/>
              </a:ext>
            </a:extLst>
          </p:cNvPr>
          <p:cNvSpPr>
            <a:spLocks noGrp="1"/>
          </p:cNvSpPr>
          <p:nvPr>
            <p:ph type="body" sz="quarter" idx="10" hasCustomPrompt="1"/>
          </p:nvPr>
        </p:nvSpPr>
        <p:spPr>
          <a:xfrm>
            <a:off x="947312" y="2725555"/>
            <a:ext cx="6532562" cy="508601"/>
          </a:xfrm>
        </p:spPr>
        <p:txBody>
          <a:bodyPr anchor="b">
            <a:spAutoFit/>
          </a:bodyPr>
          <a:lstStyle>
            <a:lvl1pPr marL="0" indent="0" algn="l">
              <a:buNone/>
              <a:defRPr sz="4000" b="1" spc="-50" baseline="0">
                <a:latin typeface="+mj-lt"/>
              </a:defRPr>
            </a:lvl1pPr>
            <a:lvl2pPr>
              <a:buNone/>
              <a:defRPr/>
            </a:lvl2pPr>
            <a:lvl3pPr>
              <a:buNone/>
              <a:defRPr/>
            </a:lvl3pPr>
            <a:lvl4pPr>
              <a:buNone/>
              <a:defRPr/>
            </a:lvl4pPr>
            <a:lvl5pPr>
              <a:buNone/>
              <a:defRPr/>
            </a:lvl5pPr>
          </a:lstStyle>
          <a:p>
            <a:r>
              <a:rPr lang="en-GB" sz="2400"/>
              <a:t>Put your title here</a:t>
            </a:r>
          </a:p>
        </p:txBody>
      </p:sp>
      <p:sp>
        <p:nvSpPr>
          <p:cNvPr id="28" name="Text Placeholder 26">
            <a:extLst>
              <a:ext uri="{FF2B5EF4-FFF2-40B4-BE49-F238E27FC236}">
                <a16:creationId xmlns:a16="http://schemas.microsoft.com/office/drawing/2014/main" id="{B8119411-E973-724D-B915-20623A3D4D7D}"/>
              </a:ext>
            </a:extLst>
          </p:cNvPr>
          <p:cNvSpPr>
            <a:spLocks noGrp="1"/>
          </p:cNvSpPr>
          <p:nvPr>
            <p:ph type="body" sz="quarter" idx="11" hasCustomPrompt="1"/>
          </p:nvPr>
        </p:nvSpPr>
        <p:spPr>
          <a:xfrm>
            <a:off x="947312" y="3283894"/>
            <a:ext cx="6532562" cy="899157"/>
          </a:xfrm>
        </p:spPr>
        <p:txBody>
          <a:bodyPr anchor="t">
            <a:spAutoFit/>
          </a:bodyPr>
          <a:lstStyle>
            <a:lvl1pPr marL="0" indent="0" algn="l">
              <a:lnSpc>
                <a:spcPct val="114000"/>
              </a:lnSpc>
              <a:buNone/>
              <a:defRPr sz="2000" b="0">
                <a:solidFill>
                  <a:schemeClr val="accent1"/>
                </a:solidFill>
                <a:latin typeface="+mj-lt"/>
              </a:defRPr>
            </a:lvl1pPr>
            <a:lvl2pPr>
              <a:buNone/>
              <a:defRPr/>
            </a:lvl2pPr>
            <a:lvl3pPr>
              <a:buNone/>
              <a:defRPr/>
            </a:lvl3pPr>
            <a:lvl4pPr>
              <a:buNone/>
              <a:defRPr/>
            </a:lvl4pPr>
            <a:lvl5pPr>
              <a:buNone/>
              <a:defRPr/>
            </a:lvl5pPr>
          </a:lstStyle>
          <a:p>
            <a:r>
              <a:rPr lang="en-GB" sz="2400"/>
              <a:t>It’s always good to have a subtitle, even if it’s just your name and a date.</a:t>
            </a:r>
          </a:p>
        </p:txBody>
      </p:sp>
      <p:pic>
        <p:nvPicPr>
          <p:cNvPr id="31" name="Graphic 30">
            <a:extLst>
              <a:ext uri="{FF2B5EF4-FFF2-40B4-BE49-F238E27FC236}">
                <a16:creationId xmlns:a16="http://schemas.microsoft.com/office/drawing/2014/main" id="{8CAB7599-3336-564E-B0A7-FC84F987984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978408" y="2000678"/>
            <a:ext cx="3098531" cy="2757167"/>
          </a:xfrm>
          <a:prstGeom prst="rect">
            <a:avLst/>
          </a:prstGeom>
        </p:spPr>
      </p:pic>
      <p:cxnSp>
        <p:nvCxnSpPr>
          <p:cNvPr id="32" name="Straight Connector 31">
            <a:extLst>
              <a:ext uri="{FF2B5EF4-FFF2-40B4-BE49-F238E27FC236}">
                <a16:creationId xmlns:a16="http://schemas.microsoft.com/office/drawing/2014/main" id="{4FAE0436-D231-6D41-85DA-5173C73611B7}"/>
              </a:ext>
            </a:extLst>
          </p:cNvPr>
          <p:cNvCxnSpPr>
            <a:cxnSpLocks/>
          </p:cNvCxnSpPr>
          <p:nvPr userDrawn="1"/>
        </p:nvCxnSpPr>
        <p:spPr>
          <a:xfrm>
            <a:off x="838200" y="501831"/>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409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CC0C-BCDE-EC48-80F6-86BFA25721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16DED2-F0FC-5547-B4B4-09931C8596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39099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959414-3CE8-6248-ABE2-43C07C335DC6}"/>
              </a:ext>
            </a:extLst>
          </p:cNvPr>
          <p:cNvGrpSpPr/>
          <p:nvPr userDrawn="1"/>
        </p:nvGrpSpPr>
        <p:grpSpPr>
          <a:xfrm>
            <a:off x="838200" y="153721"/>
            <a:ext cx="10521875" cy="703478"/>
            <a:chOff x="838200" y="6045798"/>
            <a:chExt cx="10521875" cy="703478"/>
          </a:xfrm>
          <a:solidFill>
            <a:srgbClr val="FFFFFF"/>
          </a:solidFill>
        </p:grpSpPr>
        <p:cxnSp>
          <p:nvCxnSpPr>
            <p:cNvPr id="8" name="Straight Connector 7">
              <a:extLst>
                <a:ext uri="{FF2B5EF4-FFF2-40B4-BE49-F238E27FC236}">
                  <a16:creationId xmlns:a16="http://schemas.microsoft.com/office/drawing/2014/main" id="{2C530AFE-9861-6F4B-805F-DF8FD44B2B65}"/>
                </a:ext>
              </a:extLst>
            </p:cNvPr>
            <p:cNvCxnSpPr>
              <a:cxnSpLocks/>
            </p:cNvCxnSpPr>
            <p:nvPr userDrawn="1"/>
          </p:nvCxnSpPr>
          <p:spPr>
            <a:xfrm>
              <a:off x="838200"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D563D4-F786-7241-9817-05A64EF2790E}"/>
                </a:ext>
              </a:extLst>
            </p:cNvPr>
            <p:cNvCxnSpPr>
              <a:cxnSpLocks/>
            </p:cNvCxnSpPr>
            <p:nvPr userDrawn="1"/>
          </p:nvCxnSpPr>
          <p:spPr>
            <a:xfrm>
              <a:off x="6679602"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ADAD111B-4205-7142-8AA5-F19BED9731D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700712" y="6045798"/>
              <a:ext cx="790575" cy="703478"/>
            </a:xfrm>
            <a:prstGeom prst="rect">
              <a:avLst/>
            </a:prstGeom>
          </p:spPr>
        </p:pic>
      </p:grpSp>
      <p:cxnSp>
        <p:nvCxnSpPr>
          <p:cNvPr id="11" name="Straight Connector 10">
            <a:extLst>
              <a:ext uri="{FF2B5EF4-FFF2-40B4-BE49-F238E27FC236}">
                <a16:creationId xmlns:a16="http://schemas.microsoft.com/office/drawing/2014/main" id="{0304254E-A2A8-2C42-B2F2-721079E96B60}"/>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6">
            <a:extLst>
              <a:ext uri="{FF2B5EF4-FFF2-40B4-BE49-F238E27FC236}">
                <a16:creationId xmlns:a16="http://schemas.microsoft.com/office/drawing/2014/main" id="{81E12529-7AC8-A745-954B-E9C750142985}"/>
              </a:ext>
            </a:extLst>
          </p:cNvPr>
          <p:cNvSpPr>
            <a:spLocks noGrp="1"/>
          </p:cNvSpPr>
          <p:nvPr>
            <p:ph type="body" sz="quarter" idx="10" hasCustomPrompt="1"/>
          </p:nvPr>
        </p:nvSpPr>
        <p:spPr>
          <a:xfrm>
            <a:off x="947312" y="2725555"/>
            <a:ext cx="6532562" cy="508601"/>
          </a:xfrm>
        </p:spPr>
        <p:txBody>
          <a:bodyPr anchor="b">
            <a:spAutoFit/>
          </a:bodyPr>
          <a:lstStyle>
            <a:lvl1pPr marL="0" indent="0" algn="l">
              <a:buNone/>
              <a:defRPr sz="4000" b="1" spc="-50" baseline="0">
                <a:latin typeface="+mj-lt"/>
              </a:defRPr>
            </a:lvl1pPr>
            <a:lvl2pPr>
              <a:buNone/>
              <a:defRPr/>
            </a:lvl2pPr>
            <a:lvl3pPr>
              <a:buNone/>
              <a:defRPr/>
            </a:lvl3pPr>
            <a:lvl4pPr>
              <a:buNone/>
              <a:defRPr/>
            </a:lvl4pPr>
            <a:lvl5pPr>
              <a:buNone/>
              <a:defRPr/>
            </a:lvl5pPr>
          </a:lstStyle>
          <a:p>
            <a:r>
              <a:rPr lang="en-GB" sz="2400"/>
              <a:t>Put your title here</a:t>
            </a:r>
          </a:p>
        </p:txBody>
      </p:sp>
      <p:sp>
        <p:nvSpPr>
          <p:cNvPr id="17" name="Text Placeholder 26">
            <a:extLst>
              <a:ext uri="{FF2B5EF4-FFF2-40B4-BE49-F238E27FC236}">
                <a16:creationId xmlns:a16="http://schemas.microsoft.com/office/drawing/2014/main" id="{994E830D-70A0-FC48-A51D-50AC6FBBC366}"/>
              </a:ext>
            </a:extLst>
          </p:cNvPr>
          <p:cNvSpPr>
            <a:spLocks noGrp="1"/>
          </p:cNvSpPr>
          <p:nvPr>
            <p:ph type="body" sz="quarter" idx="11" hasCustomPrompt="1"/>
          </p:nvPr>
        </p:nvSpPr>
        <p:spPr>
          <a:xfrm>
            <a:off x="947312" y="3283894"/>
            <a:ext cx="6532562" cy="899157"/>
          </a:xfrm>
        </p:spPr>
        <p:txBody>
          <a:bodyPr anchor="t">
            <a:spAutoFit/>
          </a:bodyPr>
          <a:lstStyle>
            <a:lvl1pPr marL="0" indent="0" algn="l">
              <a:lnSpc>
                <a:spcPct val="114000"/>
              </a:lnSpc>
              <a:buNone/>
              <a:defRPr sz="2000" b="0">
                <a:solidFill>
                  <a:schemeClr val="accent1"/>
                </a:solidFill>
                <a:latin typeface="+mj-lt"/>
              </a:defRPr>
            </a:lvl1pPr>
            <a:lvl2pPr>
              <a:buNone/>
              <a:defRPr/>
            </a:lvl2pPr>
            <a:lvl3pPr>
              <a:buNone/>
              <a:defRPr/>
            </a:lvl3pPr>
            <a:lvl4pPr>
              <a:buNone/>
              <a:defRPr/>
            </a:lvl4pPr>
            <a:lvl5pPr>
              <a:buNone/>
              <a:defRPr/>
            </a:lvl5pPr>
          </a:lstStyle>
          <a:p>
            <a:r>
              <a:rPr lang="en-GB" sz="2400"/>
              <a:t>It’s always good to have a subtitle, even if it’s just your name and a date.</a:t>
            </a:r>
          </a:p>
        </p:txBody>
      </p:sp>
    </p:spTree>
    <p:extLst>
      <p:ext uri="{BB962C8B-B14F-4D97-AF65-F5344CB8AC3E}">
        <p14:creationId xmlns:p14="http://schemas.microsoft.com/office/powerpoint/2010/main" val="2237541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FEB7C-541A-8449-972A-E5E9E64B1F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A19DD9-52C2-0049-95DA-4CB559280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82992DA-DDEE-7340-8A53-3A262BC20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31295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E09B9-0A72-3541-9E20-270C4B31A18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97239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492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A4E3-3A32-E041-9606-9673DB0F71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4A19C24-EF3A-FD48-8F2B-FED803E20ADE}"/>
              </a:ext>
            </a:extLst>
          </p:cNvPr>
          <p:cNvSpPr>
            <a:spLocks noGrp="1"/>
          </p:cNvSpPr>
          <p:nvPr>
            <p:ph idx="1"/>
          </p:nvPr>
        </p:nvSpPr>
        <p:spPr>
          <a:xfrm>
            <a:off x="5183188" y="987425"/>
            <a:ext cx="617220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F1B98A0-9C00-5C4F-9126-D8F5D3AF6A23}"/>
              </a:ext>
            </a:extLst>
          </p:cNvPr>
          <p:cNvSpPr>
            <a:spLocks noGrp="1"/>
          </p:cNvSpPr>
          <p:nvPr>
            <p:ph type="body" sz="half" idx="2"/>
          </p:nvPr>
        </p:nvSpPr>
        <p:spPr>
          <a:xfrm>
            <a:off x="839788" y="2196790"/>
            <a:ext cx="3932237" cy="36721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58822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DFB8C-D636-4D39-B1FB-96AB99AA7F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2A715F-2B3B-4B4F-A6ED-A7CD2D2ACB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956711C-9E25-4F43-9D1A-09878DCDC8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9ABF83A-F448-4958-A9C2-4498D6926985}"/>
              </a:ext>
            </a:extLst>
          </p:cNvPr>
          <p:cNvSpPr>
            <a:spLocks noGrp="1"/>
          </p:cNvSpPr>
          <p:nvPr>
            <p:ph type="dt" sz="half" idx="10"/>
          </p:nvPr>
        </p:nvSpPr>
        <p:spPr/>
        <p:txBody>
          <a:bodyPr/>
          <a:lstStyle/>
          <a:p>
            <a:fld id="{E0505BDA-D336-48FC-B280-E6D373253EDB}" type="datetimeFigureOut">
              <a:rPr lang="en-GB" smtClean="0"/>
              <a:t>23/05/2024</a:t>
            </a:fld>
            <a:endParaRPr lang="en-GB" dirty="0"/>
          </a:p>
        </p:txBody>
      </p:sp>
      <p:sp>
        <p:nvSpPr>
          <p:cNvPr id="6" name="Footer Placeholder 5">
            <a:extLst>
              <a:ext uri="{FF2B5EF4-FFF2-40B4-BE49-F238E27FC236}">
                <a16:creationId xmlns:a16="http://schemas.microsoft.com/office/drawing/2014/main" id="{85A6F797-BEE9-4160-9AF8-26C7C132DD7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BE87C38-469A-4BE3-9716-3DC50A149594}"/>
              </a:ext>
            </a:extLst>
          </p:cNvPr>
          <p:cNvSpPr>
            <a:spLocks noGrp="1"/>
          </p:cNvSpPr>
          <p:nvPr>
            <p:ph type="sldNum" sz="quarter" idx="12"/>
          </p:nvPr>
        </p:nvSpPr>
        <p:spPr/>
        <p:txBody>
          <a:bodyPr/>
          <a:lstStyle/>
          <a:p>
            <a:fld id="{6DC73139-76CF-4DDF-83E2-30C548CDFFAA}" type="slidenum">
              <a:rPr lang="en-GB" smtClean="0"/>
              <a:t>‹#›</a:t>
            </a:fld>
            <a:endParaRPr lang="en-GB" dirty="0"/>
          </a:p>
        </p:txBody>
      </p:sp>
    </p:spTree>
    <p:extLst>
      <p:ext uri="{BB962C8B-B14F-4D97-AF65-F5344CB8AC3E}">
        <p14:creationId xmlns:p14="http://schemas.microsoft.com/office/powerpoint/2010/main" val="22009820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9546-5658-6446-8B68-9BF1A182ED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CEDB3E-CA7C-7A43-9EFA-F69405D84EEE}"/>
              </a:ext>
            </a:extLst>
          </p:cNvPr>
          <p:cNvSpPr>
            <a:spLocks noGrp="1"/>
          </p:cNvSpPr>
          <p:nvPr>
            <p:ph type="pic" idx="1"/>
          </p:nvPr>
        </p:nvSpPr>
        <p:spPr>
          <a:xfrm>
            <a:off x="6096000" y="1"/>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08CB1C2C-E057-9A4D-94A2-E2E3FE91B299}"/>
              </a:ext>
            </a:extLst>
          </p:cNvPr>
          <p:cNvSpPr>
            <a:spLocks noGrp="1"/>
          </p:cNvSpPr>
          <p:nvPr>
            <p:ph type="body" sz="half" idx="2"/>
          </p:nvPr>
        </p:nvSpPr>
        <p:spPr>
          <a:xfrm>
            <a:off x="839788" y="2196790"/>
            <a:ext cx="3932237" cy="367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a:extLst>
              <a:ext uri="{FF2B5EF4-FFF2-40B4-BE49-F238E27FC236}">
                <a16:creationId xmlns:a16="http://schemas.microsoft.com/office/drawing/2014/main" id="{C4B4DC73-EC5B-4645-9D56-E40559D01762}"/>
              </a:ext>
            </a:extLst>
          </p:cNvPr>
          <p:cNvCxnSpPr>
            <a:cxnSpLocks/>
          </p:cNvCxnSpPr>
          <p:nvPr userDrawn="1"/>
        </p:nvCxnSpPr>
        <p:spPr>
          <a:xfrm>
            <a:off x="807523" y="6397537"/>
            <a:ext cx="542912"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4067D9-9773-9F44-B70D-2500AC79F805}"/>
              </a:ext>
            </a:extLst>
          </p:cNvPr>
          <p:cNvCxnSpPr>
            <a:cxnSpLocks/>
          </p:cNvCxnSpPr>
          <p:nvPr userDrawn="1"/>
        </p:nvCxnSpPr>
        <p:spPr>
          <a:xfrm>
            <a:off x="2511364" y="6397537"/>
            <a:ext cx="3007309"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0CD864-2DBE-3142-9FFC-4F4F944469D7}"/>
              </a:ext>
            </a:extLst>
          </p:cNvPr>
          <p:cNvCxnSpPr>
            <a:cxnSpLocks/>
          </p:cNvCxnSpPr>
          <p:nvPr userDrawn="1"/>
        </p:nvCxnSpPr>
        <p:spPr>
          <a:xfrm>
            <a:off x="838200" y="505461"/>
            <a:ext cx="468047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0CEBB5-AD8B-3B40-951D-7E7610F58F5D}"/>
              </a:ext>
            </a:extLst>
          </p:cNvPr>
          <p:cNvCxnSpPr>
            <a:cxnSpLocks/>
          </p:cNvCxnSpPr>
          <p:nvPr userDrawn="1"/>
        </p:nvCxnSpPr>
        <p:spPr>
          <a:xfrm>
            <a:off x="838200" y="507376"/>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4C2C578C-A77C-B743-B34F-68277EF6652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32474" y="6045798"/>
            <a:ext cx="790575" cy="703478"/>
          </a:xfrm>
          <a:prstGeom prst="rect">
            <a:avLst/>
          </a:prstGeom>
        </p:spPr>
      </p:pic>
    </p:spTree>
    <p:extLst>
      <p:ext uri="{BB962C8B-B14F-4D97-AF65-F5344CB8AC3E}">
        <p14:creationId xmlns:p14="http://schemas.microsoft.com/office/powerpoint/2010/main" val="2261759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9546-5658-6446-8B68-9BF1A182ED1B}"/>
              </a:ext>
            </a:extLst>
          </p:cNvPr>
          <p:cNvSpPr>
            <a:spLocks noGrp="1"/>
          </p:cNvSpPr>
          <p:nvPr>
            <p:ph type="title"/>
          </p:nvPr>
        </p:nvSpPr>
        <p:spPr>
          <a:xfrm>
            <a:off x="6874307"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CEDB3E-CA7C-7A43-9EFA-F69405D84EEE}"/>
              </a:ext>
            </a:extLst>
          </p:cNvPr>
          <p:cNvSpPr>
            <a:spLocks noGrp="1"/>
          </p:cNvSpPr>
          <p:nvPr>
            <p:ph type="pic" idx="1"/>
          </p:nvPr>
        </p:nvSpPr>
        <p:spPr>
          <a:xfrm>
            <a:off x="0" y="1"/>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08CB1C2C-E057-9A4D-94A2-E2E3FE91B299}"/>
              </a:ext>
            </a:extLst>
          </p:cNvPr>
          <p:cNvSpPr>
            <a:spLocks noGrp="1"/>
          </p:cNvSpPr>
          <p:nvPr>
            <p:ph type="body" sz="half" idx="2"/>
          </p:nvPr>
        </p:nvSpPr>
        <p:spPr>
          <a:xfrm>
            <a:off x="6874307" y="2185638"/>
            <a:ext cx="3932237" cy="3683349"/>
          </a:xfrm>
        </p:spPr>
        <p:txBody>
          <a:bodyPr/>
          <a:lstStyle>
            <a:lvl1pPr marL="0" marR="0" indent="0" algn="l" defTabSz="914400" rtl="0" eaLnBrk="1" fontAlgn="auto" latinLnBrk="0" hangingPunct="1">
              <a:lnSpc>
                <a:spcPct val="125000"/>
              </a:lnSpc>
              <a:spcBef>
                <a:spcPts val="1000"/>
              </a:spcBef>
              <a:spcAft>
                <a:spcPts val="0"/>
              </a:spcAft>
              <a:buClr>
                <a:schemeClr val="tx1"/>
              </a:buClr>
              <a:buSzTx/>
              <a:buFont typeface="Arial" panose="020B0604020202020204" pitchFamily="34" charset="0"/>
              <a:buChar char="•"/>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25000"/>
              </a:lnSpc>
              <a:spcBef>
                <a:spcPts val="1000"/>
              </a:spcBef>
              <a:spcAft>
                <a:spcPts val="0"/>
              </a:spcAft>
              <a:buClr>
                <a:schemeClr val="tx1"/>
              </a:buClr>
              <a:buSzTx/>
              <a:buFont typeface="System Font Regular"/>
              <a:buNone/>
              <a:tabLst/>
              <a:defRPr/>
            </a:pPr>
            <a:r>
              <a:rPr lang="en-US"/>
              <a:t>Click to edit Master text styles</a:t>
            </a:r>
          </a:p>
        </p:txBody>
      </p:sp>
      <p:cxnSp>
        <p:nvCxnSpPr>
          <p:cNvPr id="9" name="Straight Connector 8">
            <a:extLst>
              <a:ext uri="{FF2B5EF4-FFF2-40B4-BE49-F238E27FC236}">
                <a16:creationId xmlns:a16="http://schemas.microsoft.com/office/drawing/2014/main" id="{C4B4DC73-EC5B-4645-9D56-E40559D01762}"/>
              </a:ext>
            </a:extLst>
          </p:cNvPr>
          <p:cNvCxnSpPr>
            <a:cxnSpLocks/>
          </p:cNvCxnSpPr>
          <p:nvPr userDrawn="1"/>
        </p:nvCxnSpPr>
        <p:spPr>
          <a:xfrm>
            <a:off x="10806544" y="6397537"/>
            <a:ext cx="542912"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4067D9-9773-9F44-B70D-2500AC79F805}"/>
              </a:ext>
            </a:extLst>
          </p:cNvPr>
          <p:cNvCxnSpPr>
            <a:cxnSpLocks/>
          </p:cNvCxnSpPr>
          <p:nvPr userDrawn="1"/>
        </p:nvCxnSpPr>
        <p:spPr>
          <a:xfrm>
            <a:off x="6668983" y="6397537"/>
            <a:ext cx="3007309"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566E44B-8D25-1F4B-A605-0F2387A385E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66477" y="6045797"/>
            <a:ext cx="790575" cy="703478"/>
          </a:xfrm>
          <a:prstGeom prst="rect">
            <a:avLst/>
          </a:prstGeom>
        </p:spPr>
      </p:pic>
      <p:cxnSp>
        <p:nvCxnSpPr>
          <p:cNvPr id="14" name="Straight Connector 13">
            <a:extLst>
              <a:ext uri="{FF2B5EF4-FFF2-40B4-BE49-F238E27FC236}">
                <a16:creationId xmlns:a16="http://schemas.microsoft.com/office/drawing/2014/main" id="{730CEBB5-AD8B-3B40-951D-7E7610F58F5D}"/>
              </a:ext>
            </a:extLst>
          </p:cNvPr>
          <p:cNvCxnSpPr>
            <a:cxnSpLocks/>
          </p:cNvCxnSpPr>
          <p:nvPr userDrawn="1"/>
        </p:nvCxnSpPr>
        <p:spPr>
          <a:xfrm>
            <a:off x="6668983" y="505461"/>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022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BFD1957-A186-6D4C-9B8D-9E01B3743AE9}"/>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31" name="Graphic 30">
            <a:extLst>
              <a:ext uri="{FF2B5EF4-FFF2-40B4-BE49-F238E27FC236}">
                <a16:creationId xmlns:a16="http://schemas.microsoft.com/office/drawing/2014/main" id="{8CAB7599-3336-564E-B0A7-FC84F987984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46734" y="1747707"/>
            <a:ext cx="3098531" cy="2757167"/>
          </a:xfrm>
          <a:prstGeom prst="rect">
            <a:avLst/>
          </a:prstGeom>
        </p:spPr>
      </p:pic>
      <p:cxnSp>
        <p:nvCxnSpPr>
          <p:cNvPr id="32" name="Straight Connector 31">
            <a:extLst>
              <a:ext uri="{FF2B5EF4-FFF2-40B4-BE49-F238E27FC236}">
                <a16:creationId xmlns:a16="http://schemas.microsoft.com/office/drawing/2014/main" id="{4FAE0436-D231-6D41-85DA-5173C73611B7}"/>
              </a:ext>
            </a:extLst>
          </p:cNvPr>
          <p:cNvCxnSpPr>
            <a:cxnSpLocks/>
          </p:cNvCxnSpPr>
          <p:nvPr userDrawn="1"/>
        </p:nvCxnSpPr>
        <p:spPr>
          <a:xfrm>
            <a:off x="838200" y="51298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090B46C-D208-CB48-91EB-57A90C3A2E13}"/>
              </a:ext>
            </a:extLst>
          </p:cNvPr>
          <p:cNvGrpSpPr/>
          <p:nvPr userDrawn="1"/>
        </p:nvGrpSpPr>
        <p:grpSpPr>
          <a:xfrm>
            <a:off x="4102048" y="4901089"/>
            <a:ext cx="4094480" cy="271407"/>
            <a:chOff x="4246880" y="4911249"/>
            <a:chExt cx="4094480" cy="271407"/>
          </a:xfrm>
        </p:grpSpPr>
        <p:grpSp>
          <p:nvGrpSpPr>
            <p:cNvPr id="8" name="Group 7">
              <a:extLst>
                <a:ext uri="{FF2B5EF4-FFF2-40B4-BE49-F238E27FC236}">
                  <a16:creationId xmlns:a16="http://schemas.microsoft.com/office/drawing/2014/main" id="{9296CC00-A9EA-4B4C-A24C-290D7837BF11}"/>
                </a:ext>
              </a:extLst>
            </p:cNvPr>
            <p:cNvGrpSpPr/>
            <p:nvPr userDrawn="1"/>
          </p:nvGrpSpPr>
          <p:grpSpPr>
            <a:xfrm>
              <a:off x="4246880" y="4911249"/>
              <a:ext cx="1849120" cy="271407"/>
              <a:chOff x="2946400" y="5230217"/>
              <a:chExt cx="1849120" cy="271407"/>
            </a:xfrm>
          </p:grpSpPr>
          <p:pic>
            <p:nvPicPr>
              <p:cNvPr id="5" name="Graphic 4">
                <a:extLst>
                  <a:ext uri="{FF2B5EF4-FFF2-40B4-BE49-F238E27FC236}">
                    <a16:creationId xmlns:a16="http://schemas.microsoft.com/office/drawing/2014/main" id="{E8B9958C-054F-B345-8A9A-8197E7414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46400" y="5230217"/>
                <a:ext cx="243840" cy="243840"/>
              </a:xfrm>
              <a:prstGeom prst="rect">
                <a:avLst/>
              </a:prstGeom>
            </p:spPr>
          </p:pic>
          <p:sp>
            <p:nvSpPr>
              <p:cNvPr id="6" name="TextBox 5">
                <a:extLst>
                  <a:ext uri="{FF2B5EF4-FFF2-40B4-BE49-F238E27FC236}">
                    <a16:creationId xmlns:a16="http://schemas.microsoft.com/office/drawing/2014/main" id="{C71419BD-4881-A04B-9661-77C226BC0D62}"/>
                  </a:ext>
                </a:extLst>
              </p:cNvPr>
              <p:cNvSpPr txBox="1"/>
              <p:nvPr userDrawn="1"/>
            </p:nvSpPr>
            <p:spPr>
              <a:xfrm>
                <a:off x="3190240" y="5234588"/>
                <a:ext cx="1605280" cy="267036"/>
              </a:xfrm>
              <a:prstGeom prst="rect">
                <a:avLst/>
              </a:prstGeom>
            </p:spPr>
            <p:txBody>
              <a:bodyPr vert="horz" wrap="square" lIns="91440" tIns="45720" rIns="91440" bIns="45720" rtlCol="0">
                <a:normAutofit fontScale="70000" lnSpcReduction="20000"/>
              </a:bodyPr>
              <a:lstStyle/>
              <a:p>
                <a:pPr algn="l"/>
                <a:r>
                  <a:rPr lang="en-GB" sz="2000" dirty="0">
                    <a:solidFill>
                      <a:schemeClr val="bg2"/>
                    </a:solidFill>
                    <a:latin typeface="Arial" panose="020B0604020202020204" pitchFamily="34" charset="0"/>
                    <a:cs typeface="Arial" panose="020B0604020202020204" pitchFamily="34" charset="0"/>
                  </a:rPr>
                  <a:t>severnwye.org.uk</a:t>
                </a:r>
              </a:p>
            </p:txBody>
          </p:sp>
        </p:grpSp>
        <p:grpSp>
          <p:nvGrpSpPr>
            <p:cNvPr id="9" name="Group 8">
              <a:extLst>
                <a:ext uri="{FF2B5EF4-FFF2-40B4-BE49-F238E27FC236}">
                  <a16:creationId xmlns:a16="http://schemas.microsoft.com/office/drawing/2014/main" id="{89831190-3159-4E49-A598-3C0D879E1F0A}"/>
                </a:ext>
              </a:extLst>
            </p:cNvPr>
            <p:cNvGrpSpPr/>
            <p:nvPr userDrawn="1"/>
          </p:nvGrpSpPr>
          <p:grpSpPr>
            <a:xfrm>
              <a:off x="6604000" y="4915620"/>
              <a:ext cx="1737360" cy="267036"/>
              <a:chOff x="5303520" y="5234588"/>
              <a:chExt cx="1737360" cy="267036"/>
            </a:xfrm>
          </p:grpSpPr>
          <p:pic>
            <p:nvPicPr>
              <p:cNvPr id="3" name="Graphic 2">
                <a:extLst>
                  <a:ext uri="{FF2B5EF4-FFF2-40B4-BE49-F238E27FC236}">
                    <a16:creationId xmlns:a16="http://schemas.microsoft.com/office/drawing/2014/main" id="{82ED08F6-564B-014D-A533-86D54378EF6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303520" y="5246186"/>
                <a:ext cx="300111" cy="243840"/>
              </a:xfrm>
              <a:prstGeom prst="rect">
                <a:avLst/>
              </a:prstGeom>
            </p:spPr>
          </p:pic>
          <p:sp>
            <p:nvSpPr>
              <p:cNvPr id="13" name="TextBox 12">
                <a:extLst>
                  <a:ext uri="{FF2B5EF4-FFF2-40B4-BE49-F238E27FC236}">
                    <a16:creationId xmlns:a16="http://schemas.microsoft.com/office/drawing/2014/main" id="{F9D6FEDD-7774-C346-BA02-8B0784CB7411}"/>
                  </a:ext>
                </a:extLst>
              </p:cNvPr>
              <p:cNvSpPr txBox="1"/>
              <p:nvPr userDrawn="1"/>
            </p:nvSpPr>
            <p:spPr>
              <a:xfrm>
                <a:off x="5638800" y="5234588"/>
                <a:ext cx="1402080" cy="267036"/>
              </a:xfrm>
              <a:prstGeom prst="rect">
                <a:avLst/>
              </a:prstGeom>
            </p:spPr>
            <p:txBody>
              <a:bodyPr vert="horz" wrap="square" lIns="91440" tIns="45720" rIns="91440" bIns="45720" rtlCol="0">
                <a:normAutofit fontScale="70000" lnSpcReduction="20000"/>
              </a:bodyPr>
              <a:lstStyle/>
              <a:p>
                <a:pPr algn="l"/>
                <a:r>
                  <a:rPr lang="en-GB" sz="2000" dirty="0">
                    <a:solidFill>
                      <a:schemeClr val="bg2"/>
                    </a:solidFill>
                    <a:latin typeface="Arial" panose="020B0604020202020204" pitchFamily="34" charset="0"/>
                    <a:cs typeface="Arial" panose="020B0604020202020204" pitchFamily="34" charset="0"/>
                  </a:rPr>
                  <a:t>@Severn_Wye</a:t>
                </a:r>
              </a:p>
            </p:txBody>
          </p:sp>
        </p:grpSp>
      </p:grpSp>
    </p:spTree>
    <p:extLst>
      <p:ext uri="{BB962C8B-B14F-4D97-AF65-F5344CB8AC3E}">
        <p14:creationId xmlns:p14="http://schemas.microsoft.com/office/powerpoint/2010/main" val="1294740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9677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7337" y="1825625"/>
            <a:ext cx="5732463" cy="42004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635136" cy="42004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2723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558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EEEF1-AEDE-4C60-9B96-CCB72F3862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30B582-D9EE-4822-8970-E2301BF93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3036A4-18E1-4A89-99CA-B0C12C3E7EE0}"/>
              </a:ext>
            </a:extLst>
          </p:cNvPr>
          <p:cNvSpPr>
            <a:spLocks noGrp="1"/>
          </p:cNvSpPr>
          <p:nvPr>
            <p:ph type="dt" sz="half" idx="10"/>
          </p:nvPr>
        </p:nvSpPr>
        <p:spPr/>
        <p:txBody>
          <a:bodyPr/>
          <a:lstStyle/>
          <a:p>
            <a:fld id="{E0505BDA-D336-48FC-B280-E6D373253EDB}" type="datetimeFigureOut">
              <a:rPr lang="en-GB" smtClean="0"/>
              <a:t>23/05/2024</a:t>
            </a:fld>
            <a:endParaRPr lang="en-GB" dirty="0"/>
          </a:p>
        </p:txBody>
      </p:sp>
      <p:sp>
        <p:nvSpPr>
          <p:cNvPr id="5" name="Footer Placeholder 4">
            <a:extLst>
              <a:ext uri="{FF2B5EF4-FFF2-40B4-BE49-F238E27FC236}">
                <a16:creationId xmlns:a16="http://schemas.microsoft.com/office/drawing/2014/main" id="{F0375369-EC94-48F3-9177-63C67F00A1A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802A4D8-DB92-4493-866B-FF0A83F70E88}"/>
              </a:ext>
            </a:extLst>
          </p:cNvPr>
          <p:cNvSpPr>
            <a:spLocks noGrp="1"/>
          </p:cNvSpPr>
          <p:nvPr>
            <p:ph type="sldNum" sz="quarter" idx="12"/>
          </p:nvPr>
        </p:nvSpPr>
        <p:spPr/>
        <p:txBody>
          <a:bodyPr/>
          <a:lstStyle/>
          <a:p>
            <a:fld id="{6DC73139-76CF-4DDF-83E2-30C548CDFFAA}" type="slidenum">
              <a:rPr lang="en-GB" smtClean="0"/>
              <a:t>‹#›</a:t>
            </a:fld>
            <a:endParaRPr lang="en-GB" dirty="0"/>
          </a:p>
        </p:txBody>
      </p:sp>
    </p:spTree>
    <p:extLst>
      <p:ext uri="{BB962C8B-B14F-4D97-AF65-F5344CB8AC3E}">
        <p14:creationId xmlns:p14="http://schemas.microsoft.com/office/powerpoint/2010/main" val="1552464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E5DF-42E0-4B2A-9B15-F4EE4F795E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78C7AA-828F-4111-9ADC-E00056670A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DF0631-61C1-4719-A02B-88F44026FF93}"/>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0436159F-D98D-465C-B5A6-7413BE9AB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6708AA-B17E-4BE0-B0C6-FFF3B08B01E1}"/>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6831904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66967-D8C7-453C-AC4A-9F62330EB3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E9C008-D975-436B-BD51-A6B45683C1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EC5F9C-9951-4860-8352-C46A5C01026A}"/>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73B67D23-3315-4A7C-A2F4-43888F7A30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C4A274-1CB5-48C9-81C5-9F20B49C49D7}"/>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29274638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0FDA1-9284-41FF-B624-5980EBD74B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478D30-524E-4488-B4B4-6FAF953EC9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1C9D12-0DA6-4363-8A34-D79ED8FAA34C}"/>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F0733507-45A5-4749-9CA7-4B764AC57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454AC5-C20A-4035-94C9-3F74B788B040}"/>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1073190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6CBC-02C3-47D9-B8BE-B55D8207145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22816F-2601-4240-A15E-DAD18A0CF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707C32-F2EF-473A-A269-45651C7E0B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E06BA0-2715-4A27-940A-8ECA99E5D3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A2C36F-0C13-4C55-92BF-5BC4C2CCFA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871535E-B0C0-41B0-86F4-C5E558DF74B1}"/>
              </a:ext>
            </a:extLst>
          </p:cNvPr>
          <p:cNvSpPr>
            <a:spLocks noGrp="1"/>
          </p:cNvSpPr>
          <p:nvPr>
            <p:ph type="dt" sz="half" idx="10"/>
          </p:nvPr>
        </p:nvSpPr>
        <p:spPr/>
        <p:txBody>
          <a:bodyPr/>
          <a:lstStyle/>
          <a:p>
            <a:fld id="{E0505BDA-D336-48FC-B280-E6D373253EDB}" type="datetimeFigureOut">
              <a:rPr lang="en-GB" smtClean="0"/>
              <a:t>23/05/2024</a:t>
            </a:fld>
            <a:endParaRPr lang="en-GB" dirty="0"/>
          </a:p>
        </p:txBody>
      </p:sp>
      <p:sp>
        <p:nvSpPr>
          <p:cNvPr id="8" name="Footer Placeholder 7">
            <a:extLst>
              <a:ext uri="{FF2B5EF4-FFF2-40B4-BE49-F238E27FC236}">
                <a16:creationId xmlns:a16="http://schemas.microsoft.com/office/drawing/2014/main" id="{7992F981-76C3-4728-8F76-DCCD7870231A}"/>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9DB159D9-0FC2-493C-98E7-B66DE238DA32}"/>
              </a:ext>
            </a:extLst>
          </p:cNvPr>
          <p:cNvSpPr>
            <a:spLocks noGrp="1"/>
          </p:cNvSpPr>
          <p:nvPr>
            <p:ph type="sldNum" sz="quarter" idx="12"/>
          </p:nvPr>
        </p:nvSpPr>
        <p:spPr/>
        <p:txBody>
          <a:bodyPr/>
          <a:lstStyle/>
          <a:p>
            <a:fld id="{6DC73139-76CF-4DDF-83E2-30C548CDFFAA}" type="slidenum">
              <a:rPr lang="en-GB" smtClean="0"/>
              <a:t>‹#›</a:t>
            </a:fld>
            <a:endParaRPr lang="en-GB" dirty="0"/>
          </a:p>
        </p:txBody>
      </p:sp>
    </p:spTree>
    <p:extLst>
      <p:ext uri="{BB962C8B-B14F-4D97-AF65-F5344CB8AC3E}">
        <p14:creationId xmlns:p14="http://schemas.microsoft.com/office/powerpoint/2010/main" val="16831485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A05AF-4E67-48C1-AB11-0C5F8B355C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E73A4A-B1F7-43C5-89A8-762295ED50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9DBA9A-156C-47FE-960D-D2AF450410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575F0F-F1E2-4704-AD98-66A266B27EB2}"/>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6" name="Footer Placeholder 5">
            <a:extLst>
              <a:ext uri="{FF2B5EF4-FFF2-40B4-BE49-F238E27FC236}">
                <a16:creationId xmlns:a16="http://schemas.microsoft.com/office/drawing/2014/main" id="{E9BE2CA7-9753-484D-97A2-8651D0F58C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8AE758-F5A9-4598-B911-4AA9A033D4FD}"/>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32380422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5F03-CBCF-4975-B901-A9F79683BE0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C45757-ACC4-4D89-9A24-42CB3FC024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81921C-9E0F-46D6-8A6F-AF9FD295F6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A025DD-0408-4607-8660-B32DB547A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499949-A241-4006-9AEE-2E1612DE9F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8D5B785-A4E8-46E6-A73C-C6FEA1306433}"/>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8" name="Footer Placeholder 7">
            <a:extLst>
              <a:ext uri="{FF2B5EF4-FFF2-40B4-BE49-F238E27FC236}">
                <a16:creationId xmlns:a16="http://schemas.microsoft.com/office/drawing/2014/main" id="{55BB52D2-EBF0-49F2-A196-7A0E35116D0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900FF4-0F83-4B0A-B88B-8D2AC9256B12}"/>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3119373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F5B8-16DA-4714-AD8B-EB10452F0E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6487F0-406F-4894-B83B-5E53E4793135}"/>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4" name="Footer Placeholder 3">
            <a:extLst>
              <a:ext uri="{FF2B5EF4-FFF2-40B4-BE49-F238E27FC236}">
                <a16:creationId xmlns:a16="http://schemas.microsoft.com/office/drawing/2014/main" id="{B44E0A39-A91D-419E-B563-87826D2309D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8F91FB3-97D3-4E3F-A933-5F1D5D37E595}"/>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13808706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9F4F38-DD08-4936-833A-2E38E75D9D0F}"/>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3" name="Footer Placeholder 2">
            <a:extLst>
              <a:ext uri="{FF2B5EF4-FFF2-40B4-BE49-F238E27FC236}">
                <a16:creationId xmlns:a16="http://schemas.microsoft.com/office/drawing/2014/main" id="{483CFB25-BEB6-4373-9135-D6BAD57D9A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8116B7-9A18-49C1-A921-480C772D6045}"/>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22261832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321B-F145-491F-8D1E-B64CE4770B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4B9B94-D47E-4F75-955F-875ED58D90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46751A-4A06-473E-9963-BEBB81D7E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F3E302-20F6-401E-9E92-BD66E1ADA35E}"/>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6" name="Footer Placeholder 5">
            <a:extLst>
              <a:ext uri="{FF2B5EF4-FFF2-40B4-BE49-F238E27FC236}">
                <a16:creationId xmlns:a16="http://schemas.microsoft.com/office/drawing/2014/main" id="{D19A113C-99FF-404F-91DB-E4F723E23E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C3613F-DEE6-456B-BBC4-6047354055B1}"/>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30183235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812E-F2F5-48F6-BE0C-4E424BF3AD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7C1EC5B-8A6B-493C-9C3D-BAA98D5B2B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0F901C1-ABD6-4099-9159-C430C1DB1C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376EC-8DC2-4F03-8040-7F03EF25C18B}"/>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6" name="Footer Placeholder 5">
            <a:extLst>
              <a:ext uri="{FF2B5EF4-FFF2-40B4-BE49-F238E27FC236}">
                <a16:creationId xmlns:a16="http://schemas.microsoft.com/office/drawing/2014/main" id="{9841366E-C86B-4140-8A1F-1FEFF7EB93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30530B-9088-4BD1-857D-5AC8F168A202}"/>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16523552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2A3A2-75A8-4099-B6F5-876C50CAD14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62B462-358F-42B7-ACA6-E6C6421E3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B3CD92-F9CC-4A56-853B-518285E0592B}"/>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BAFBDA20-1A65-41DB-B759-67313EFD35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8304A5-72E8-43DA-AB4F-B4AF00AE4F04}"/>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9144394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CA144-14EF-42F2-A1EF-29455CD975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35500B-CC21-4C86-9B70-710095D7AD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148FC6-CC97-493A-93E7-FAAC16F551A5}"/>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905A85FB-6459-4BED-9C45-90C520C7F6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41711F-460C-4D29-AF66-4B61A64E13B6}"/>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42382723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6306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E5DF-42E0-4B2A-9B15-F4EE4F795E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78C7AA-828F-4111-9ADC-E00056670A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DF0631-61C1-4719-A02B-88F44026FF93}"/>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0436159F-D98D-465C-B5A6-7413BE9AB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6708AA-B17E-4BE0-B0C6-FFF3B08B01E1}"/>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152714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9422-B5DF-4498-BDCB-40FBD4B5826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37CF24-7EA9-41E5-918B-1142BA7E1FE5}"/>
              </a:ext>
            </a:extLst>
          </p:cNvPr>
          <p:cNvSpPr>
            <a:spLocks noGrp="1"/>
          </p:cNvSpPr>
          <p:nvPr>
            <p:ph type="dt" sz="half" idx="10"/>
          </p:nvPr>
        </p:nvSpPr>
        <p:spPr/>
        <p:txBody>
          <a:bodyPr/>
          <a:lstStyle/>
          <a:p>
            <a:fld id="{E0505BDA-D336-48FC-B280-E6D373253EDB}" type="datetimeFigureOut">
              <a:rPr lang="en-GB" smtClean="0"/>
              <a:t>23/05/2024</a:t>
            </a:fld>
            <a:endParaRPr lang="en-GB" dirty="0"/>
          </a:p>
        </p:txBody>
      </p:sp>
      <p:sp>
        <p:nvSpPr>
          <p:cNvPr id="4" name="Footer Placeholder 3">
            <a:extLst>
              <a:ext uri="{FF2B5EF4-FFF2-40B4-BE49-F238E27FC236}">
                <a16:creationId xmlns:a16="http://schemas.microsoft.com/office/drawing/2014/main" id="{42964805-0A8A-4228-8866-8ED84E1C1E5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E121D88-E4A9-439F-96EB-05CCA0E109BB}"/>
              </a:ext>
            </a:extLst>
          </p:cNvPr>
          <p:cNvSpPr>
            <a:spLocks noGrp="1"/>
          </p:cNvSpPr>
          <p:nvPr>
            <p:ph type="sldNum" sz="quarter" idx="12"/>
          </p:nvPr>
        </p:nvSpPr>
        <p:spPr/>
        <p:txBody>
          <a:bodyPr/>
          <a:lstStyle/>
          <a:p>
            <a:fld id="{6DC73139-76CF-4DDF-83E2-30C548CDFFAA}" type="slidenum">
              <a:rPr lang="en-GB" smtClean="0"/>
              <a:t>‹#›</a:t>
            </a:fld>
            <a:endParaRPr lang="en-GB" dirty="0"/>
          </a:p>
        </p:txBody>
      </p:sp>
    </p:spTree>
    <p:extLst>
      <p:ext uri="{BB962C8B-B14F-4D97-AF65-F5344CB8AC3E}">
        <p14:creationId xmlns:p14="http://schemas.microsoft.com/office/powerpoint/2010/main" val="1129317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66967-D8C7-453C-AC4A-9F62330EB3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E9C008-D975-436B-BD51-A6B45683C1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EC5F9C-9951-4860-8352-C46A5C01026A}"/>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73B67D23-3315-4A7C-A2F4-43888F7A30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C4A274-1CB5-48C9-81C5-9F20B49C49D7}"/>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40298265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0FDA1-9284-41FF-B624-5980EBD74B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478D30-524E-4488-B4B4-6FAF953EC9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1C9D12-0DA6-4363-8A34-D79ED8FAA34C}"/>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F0733507-45A5-4749-9CA7-4B764AC57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454AC5-C20A-4035-94C9-3F74B788B040}"/>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14259541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A05AF-4E67-48C1-AB11-0C5F8B355C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E73A4A-B1F7-43C5-89A8-762295ED50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9DBA9A-156C-47FE-960D-D2AF450410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575F0F-F1E2-4704-AD98-66A266B27EB2}"/>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6" name="Footer Placeholder 5">
            <a:extLst>
              <a:ext uri="{FF2B5EF4-FFF2-40B4-BE49-F238E27FC236}">
                <a16:creationId xmlns:a16="http://schemas.microsoft.com/office/drawing/2014/main" id="{E9BE2CA7-9753-484D-97A2-8651D0F58C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8AE758-F5A9-4598-B911-4AA9A033D4FD}"/>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40906524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5F03-CBCF-4975-B901-A9F79683BE0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C45757-ACC4-4D89-9A24-42CB3FC024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81921C-9E0F-46D6-8A6F-AF9FD295F6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A025DD-0408-4607-8660-B32DB547A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499949-A241-4006-9AEE-2E1612DE9F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8D5B785-A4E8-46E6-A73C-C6FEA1306433}"/>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8" name="Footer Placeholder 7">
            <a:extLst>
              <a:ext uri="{FF2B5EF4-FFF2-40B4-BE49-F238E27FC236}">
                <a16:creationId xmlns:a16="http://schemas.microsoft.com/office/drawing/2014/main" id="{55BB52D2-EBF0-49F2-A196-7A0E35116D0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900FF4-0F83-4B0A-B88B-8D2AC9256B12}"/>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3762250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F5B8-16DA-4714-AD8B-EB10452F0E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6487F0-406F-4894-B83B-5E53E4793135}"/>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4" name="Footer Placeholder 3">
            <a:extLst>
              <a:ext uri="{FF2B5EF4-FFF2-40B4-BE49-F238E27FC236}">
                <a16:creationId xmlns:a16="http://schemas.microsoft.com/office/drawing/2014/main" id="{B44E0A39-A91D-419E-B563-87826D2309D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8F91FB3-97D3-4E3F-A933-5F1D5D37E595}"/>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3375610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9F4F38-DD08-4936-833A-2E38E75D9D0F}"/>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3" name="Footer Placeholder 2">
            <a:extLst>
              <a:ext uri="{FF2B5EF4-FFF2-40B4-BE49-F238E27FC236}">
                <a16:creationId xmlns:a16="http://schemas.microsoft.com/office/drawing/2014/main" id="{483CFB25-BEB6-4373-9135-D6BAD57D9A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8116B7-9A18-49C1-A921-480C772D6045}"/>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19233059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321B-F145-491F-8D1E-B64CE4770B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4B9B94-D47E-4F75-955F-875ED58D90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46751A-4A06-473E-9963-BEBB81D7E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F3E302-20F6-401E-9E92-BD66E1ADA35E}"/>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6" name="Footer Placeholder 5">
            <a:extLst>
              <a:ext uri="{FF2B5EF4-FFF2-40B4-BE49-F238E27FC236}">
                <a16:creationId xmlns:a16="http://schemas.microsoft.com/office/drawing/2014/main" id="{D19A113C-99FF-404F-91DB-E4F723E23E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C3613F-DEE6-456B-BBC4-6047354055B1}"/>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19261585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812E-F2F5-48F6-BE0C-4E424BF3AD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7C1EC5B-8A6B-493C-9C3D-BAA98D5B2B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0F901C1-ABD6-4099-9159-C430C1DB1C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376EC-8DC2-4F03-8040-7F03EF25C18B}"/>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6" name="Footer Placeholder 5">
            <a:extLst>
              <a:ext uri="{FF2B5EF4-FFF2-40B4-BE49-F238E27FC236}">
                <a16:creationId xmlns:a16="http://schemas.microsoft.com/office/drawing/2014/main" id="{9841366E-C86B-4140-8A1F-1FEFF7EB93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30530B-9088-4BD1-857D-5AC8F168A202}"/>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11225549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2A3A2-75A8-4099-B6F5-876C50CAD14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62B462-358F-42B7-ACA6-E6C6421E3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B3CD92-F9CC-4A56-853B-518285E0592B}"/>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BAFBDA20-1A65-41DB-B759-67313EFD35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8304A5-72E8-43DA-AB4F-B4AF00AE4F04}"/>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5312468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CA144-14EF-42F2-A1EF-29455CD975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35500B-CC21-4C86-9B70-710095D7AD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148FC6-CC97-493A-93E7-FAAC16F551A5}"/>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905A85FB-6459-4BED-9C45-90C520C7F6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41711F-460C-4D29-AF66-4B61A64E13B6}"/>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242887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585358-641C-402A-8871-89A9100CC491}"/>
              </a:ext>
            </a:extLst>
          </p:cNvPr>
          <p:cNvSpPr>
            <a:spLocks noGrp="1"/>
          </p:cNvSpPr>
          <p:nvPr>
            <p:ph type="dt" sz="half" idx="10"/>
          </p:nvPr>
        </p:nvSpPr>
        <p:spPr/>
        <p:txBody>
          <a:bodyPr/>
          <a:lstStyle/>
          <a:p>
            <a:fld id="{E0505BDA-D336-48FC-B280-E6D373253EDB}" type="datetimeFigureOut">
              <a:rPr lang="en-GB" smtClean="0"/>
              <a:t>23/05/2024</a:t>
            </a:fld>
            <a:endParaRPr lang="en-GB" dirty="0"/>
          </a:p>
        </p:txBody>
      </p:sp>
      <p:sp>
        <p:nvSpPr>
          <p:cNvPr id="3" name="Footer Placeholder 2">
            <a:extLst>
              <a:ext uri="{FF2B5EF4-FFF2-40B4-BE49-F238E27FC236}">
                <a16:creationId xmlns:a16="http://schemas.microsoft.com/office/drawing/2014/main" id="{AF1E282B-3FA1-4C9D-8BBE-73FEFE07D10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8384054D-2D35-4014-A7FD-467547DFA55E}"/>
              </a:ext>
            </a:extLst>
          </p:cNvPr>
          <p:cNvSpPr>
            <a:spLocks noGrp="1"/>
          </p:cNvSpPr>
          <p:nvPr>
            <p:ph type="sldNum" sz="quarter" idx="12"/>
          </p:nvPr>
        </p:nvSpPr>
        <p:spPr/>
        <p:txBody>
          <a:bodyPr/>
          <a:lstStyle/>
          <a:p>
            <a:fld id="{6DC73139-76CF-4DDF-83E2-30C548CDFFAA}" type="slidenum">
              <a:rPr lang="en-GB" smtClean="0"/>
              <a:t>‹#›</a:t>
            </a:fld>
            <a:endParaRPr lang="en-GB" dirty="0"/>
          </a:p>
        </p:txBody>
      </p:sp>
    </p:spTree>
    <p:extLst>
      <p:ext uri="{BB962C8B-B14F-4D97-AF65-F5344CB8AC3E}">
        <p14:creationId xmlns:p14="http://schemas.microsoft.com/office/powerpoint/2010/main" val="32202525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685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E5DF-42E0-4B2A-9B15-F4EE4F795E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78C7AA-828F-4111-9ADC-E00056670A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DF0631-61C1-4719-A02B-88F44026FF93}"/>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0436159F-D98D-465C-B5A6-7413BE9AB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6708AA-B17E-4BE0-B0C6-FFF3B08B01E1}"/>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1838388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66967-D8C7-453C-AC4A-9F62330EB3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E9C008-D975-436B-BD51-A6B45683C1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EC5F9C-9951-4860-8352-C46A5C01026A}"/>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73B67D23-3315-4A7C-A2F4-43888F7A30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C4A274-1CB5-48C9-81C5-9F20B49C49D7}"/>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39956023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0FDA1-9284-41FF-B624-5980EBD74B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478D30-524E-4488-B4B4-6FAF953EC9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1C9D12-0DA6-4363-8A34-D79ED8FAA34C}"/>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F0733507-45A5-4749-9CA7-4B764AC57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454AC5-C20A-4035-94C9-3F74B788B040}"/>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809533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A05AF-4E67-48C1-AB11-0C5F8B355C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E73A4A-B1F7-43C5-89A8-762295ED50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9DBA9A-156C-47FE-960D-D2AF450410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575F0F-F1E2-4704-AD98-66A266B27EB2}"/>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6" name="Footer Placeholder 5">
            <a:extLst>
              <a:ext uri="{FF2B5EF4-FFF2-40B4-BE49-F238E27FC236}">
                <a16:creationId xmlns:a16="http://schemas.microsoft.com/office/drawing/2014/main" id="{E9BE2CA7-9753-484D-97A2-8651D0F58C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8AE758-F5A9-4598-B911-4AA9A033D4FD}"/>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31529426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5F03-CBCF-4975-B901-A9F79683BE0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C45757-ACC4-4D89-9A24-42CB3FC024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81921C-9E0F-46D6-8A6F-AF9FD295F6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A025DD-0408-4607-8660-B32DB547A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499949-A241-4006-9AEE-2E1612DE9F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8D5B785-A4E8-46E6-A73C-C6FEA1306433}"/>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8" name="Footer Placeholder 7">
            <a:extLst>
              <a:ext uri="{FF2B5EF4-FFF2-40B4-BE49-F238E27FC236}">
                <a16:creationId xmlns:a16="http://schemas.microsoft.com/office/drawing/2014/main" id="{55BB52D2-EBF0-49F2-A196-7A0E35116D0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900FF4-0F83-4B0A-B88B-8D2AC9256B12}"/>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22630543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F5B8-16DA-4714-AD8B-EB10452F0E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6487F0-406F-4894-B83B-5E53E4793135}"/>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4" name="Footer Placeholder 3">
            <a:extLst>
              <a:ext uri="{FF2B5EF4-FFF2-40B4-BE49-F238E27FC236}">
                <a16:creationId xmlns:a16="http://schemas.microsoft.com/office/drawing/2014/main" id="{B44E0A39-A91D-419E-B563-87826D2309D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8F91FB3-97D3-4E3F-A933-5F1D5D37E595}"/>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32070718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9F4F38-DD08-4936-833A-2E38E75D9D0F}"/>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3" name="Footer Placeholder 2">
            <a:extLst>
              <a:ext uri="{FF2B5EF4-FFF2-40B4-BE49-F238E27FC236}">
                <a16:creationId xmlns:a16="http://schemas.microsoft.com/office/drawing/2014/main" id="{483CFB25-BEB6-4373-9135-D6BAD57D9A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8116B7-9A18-49C1-A921-480C772D6045}"/>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3596383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321B-F145-491F-8D1E-B64CE4770B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4B9B94-D47E-4F75-955F-875ED58D90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46751A-4A06-473E-9963-BEBB81D7E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F3E302-20F6-401E-9E92-BD66E1ADA35E}"/>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6" name="Footer Placeholder 5">
            <a:extLst>
              <a:ext uri="{FF2B5EF4-FFF2-40B4-BE49-F238E27FC236}">
                <a16:creationId xmlns:a16="http://schemas.microsoft.com/office/drawing/2014/main" id="{D19A113C-99FF-404F-91DB-E4F723E23E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C3613F-DEE6-456B-BBC4-6047354055B1}"/>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41223149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812E-F2F5-48F6-BE0C-4E424BF3AD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7C1EC5B-8A6B-493C-9C3D-BAA98D5B2B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0F901C1-ABD6-4099-9159-C430C1DB1C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376EC-8DC2-4F03-8040-7F03EF25C18B}"/>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6" name="Footer Placeholder 5">
            <a:extLst>
              <a:ext uri="{FF2B5EF4-FFF2-40B4-BE49-F238E27FC236}">
                <a16:creationId xmlns:a16="http://schemas.microsoft.com/office/drawing/2014/main" id="{9841366E-C86B-4140-8A1F-1FEFF7EB93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30530B-9088-4BD1-857D-5AC8F168A202}"/>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370216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7E04A-2726-4BD9-BBE9-B93123076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51BDFD-7DBA-47E4-826B-04BCD07E2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A11FE8-51B2-40E7-9FA0-2026E55B1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695E71-A8FE-4E1A-AE48-6D00EA11F3B6}"/>
              </a:ext>
            </a:extLst>
          </p:cNvPr>
          <p:cNvSpPr>
            <a:spLocks noGrp="1"/>
          </p:cNvSpPr>
          <p:nvPr>
            <p:ph type="dt" sz="half" idx="10"/>
          </p:nvPr>
        </p:nvSpPr>
        <p:spPr/>
        <p:txBody>
          <a:bodyPr/>
          <a:lstStyle/>
          <a:p>
            <a:fld id="{E0505BDA-D336-48FC-B280-E6D373253EDB}" type="datetimeFigureOut">
              <a:rPr lang="en-GB" smtClean="0"/>
              <a:t>23/05/2024</a:t>
            </a:fld>
            <a:endParaRPr lang="en-GB" dirty="0"/>
          </a:p>
        </p:txBody>
      </p:sp>
      <p:sp>
        <p:nvSpPr>
          <p:cNvPr id="6" name="Footer Placeholder 5">
            <a:extLst>
              <a:ext uri="{FF2B5EF4-FFF2-40B4-BE49-F238E27FC236}">
                <a16:creationId xmlns:a16="http://schemas.microsoft.com/office/drawing/2014/main" id="{2DA20313-47CB-467C-BAD8-16C67FCB0E0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BDFEED8-116E-4918-8317-2E0D8F7B3217}"/>
              </a:ext>
            </a:extLst>
          </p:cNvPr>
          <p:cNvSpPr>
            <a:spLocks noGrp="1"/>
          </p:cNvSpPr>
          <p:nvPr>
            <p:ph type="sldNum" sz="quarter" idx="12"/>
          </p:nvPr>
        </p:nvSpPr>
        <p:spPr/>
        <p:txBody>
          <a:bodyPr/>
          <a:lstStyle/>
          <a:p>
            <a:fld id="{6DC73139-76CF-4DDF-83E2-30C548CDFFAA}" type="slidenum">
              <a:rPr lang="en-GB" smtClean="0"/>
              <a:t>‹#›</a:t>
            </a:fld>
            <a:endParaRPr lang="en-GB" dirty="0"/>
          </a:p>
        </p:txBody>
      </p:sp>
    </p:spTree>
    <p:extLst>
      <p:ext uri="{BB962C8B-B14F-4D97-AF65-F5344CB8AC3E}">
        <p14:creationId xmlns:p14="http://schemas.microsoft.com/office/powerpoint/2010/main" val="6145166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2A3A2-75A8-4099-B6F5-876C50CAD14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62B462-358F-42B7-ACA6-E6C6421E3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B3CD92-F9CC-4A56-853B-518285E0592B}"/>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BAFBDA20-1A65-41DB-B759-67313EFD35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8304A5-72E8-43DA-AB4F-B4AF00AE4F04}"/>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2377146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CA144-14EF-42F2-A1EF-29455CD975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35500B-CC21-4C86-9B70-710095D7AD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148FC6-CC97-493A-93E7-FAAC16F551A5}"/>
              </a:ext>
            </a:extLst>
          </p:cNvPr>
          <p:cNvSpPr>
            <a:spLocks noGrp="1"/>
          </p:cNvSpPr>
          <p:nvPr>
            <p:ph type="dt" sz="half" idx="10"/>
          </p:nvPr>
        </p:nvSpPr>
        <p:spPr/>
        <p:txBody>
          <a:body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905A85FB-6459-4BED-9C45-90C520C7F6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41711F-460C-4D29-AF66-4B61A64E13B6}"/>
              </a:ext>
            </a:extLst>
          </p:cNvPr>
          <p:cNvSpPr>
            <a:spLocks noGrp="1"/>
          </p:cNvSpPr>
          <p:nvPr>
            <p:ph type="sldNum" sz="quarter" idx="12"/>
          </p:nvPr>
        </p:nvSpPr>
        <p:spPr/>
        <p:txBody>
          <a:bodyPr/>
          <a:lstStyle/>
          <a:p>
            <a:fld id="{2705C737-26CF-4B5E-A2A2-D85583DFA242}" type="slidenum">
              <a:rPr lang="en-GB" smtClean="0"/>
              <a:t>‹#›</a:t>
            </a:fld>
            <a:endParaRPr lang="en-GB"/>
          </a:p>
        </p:txBody>
      </p:sp>
    </p:spTree>
    <p:extLst>
      <p:ext uri="{BB962C8B-B14F-4D97-AF65-F5344CB8AC3E}">
        <p14:creationId xmlns:p14="http://schemas.microsoft.com/office/powerpoint/2010/main" val="21233457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3260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499200" y="5367363"/>
            <a:ext cx="10320000" cy="612000"/>
          </a:xfrm>
        </p:spPr>
        <p:txBody>
          <a:bodyPr/>
          <a:lstStyle>
            <a:lvl1pPr algn="l">
              <a:defRPr sz="3800">
                <a:solidFill>
                  <a:schemeClr val="bg1"/>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10079" y="5996272"/>
            <a:ext cx="10320000" cy="612000"/>
          </a:xfrm>
        </p:spPr>
        <p:txBody>
          <a:bodyPr/>
          <a:lstStyle>
            <a:lvl1pPr marL="0" indent="0" algn="l">
              <a:spcAft>
                <a:spcPts val="0"/>
              </a:spcAft>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sp>
        <p:nvSpPr>
          <p:cNvPr id="10" name="Picture Placeholder 9"/>
          <p:cNvSpPr>
            <a:spLocks noGrp="1"/>
          </p:cNvSpPr>
          <p:nvPr>
            <p:ph type="pic" sz="quarter" idx="10" hasCustomPrompt="1"/>
          </p:nvPr>
        </p:nvSpPr>
        <p:spPr>
          <a:xfrm>
            <a:off x="-43" y="0"/>
            <a:ext cx="12192000" cy="6858000"/>
          </a:xfrm>
        </p:spPr>
        <p:txBody>
          <a:bodyPr anchor="ctr" anchorCtr="0"/>
          <a:lstStyle>
            <a:lvl1pPr algn="ctr">
              <a:defRPr baseline="0">
                <a:latin typeface="Century Gothic" panose="020B0502020202020204" pitchFamily="34" charset="0"/>
              </a:defRPr>
            </a:lvl1pPr>
          </a:lstStyle>
          <a:p>
            <a:r>
              <a:rPr lang="en-GB" dirty="0"/>
              <a:t>Insert photo, then select ‘Format/Send to back’</a:t>
            </a:r>
          </a:p>
        </p:txBody>
      </p:sp>
    </p:spTree>
    <p:extLst>
      <p:ext uri="{BB962C8B-B14F-4D97-AF65-F5344CB8AC3E}">
        <p14:creationId xmlns:p14="http://schemas.microsoft.com/office/powerpoint/2010/main" val="9468495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43" y="0"/>
            <a:ext cx="12192000" cy="6858000"/>
          </a:xfrm>
        </p:spPr>
        <p:txBody>
          <a:bodyPr anchor="ctr" anchorCtr="0"/>
          <a:lstStyle>
            <a:lvl1pPr algn="ctr">
              <a:defRPr baseline="0">
                <a:latin typeface="Century Gothic" panose="020B0502020202020204" pitchFamily="34" charset="0"/>
              </a:defRPr>
            </a:lvl1pPr>
          </a:lstStyle>
          <a:p>
            <a:r>
              <a:rPr lang="en-GB" dirty="0"/>
              <a:t>Insert photo, then select</a:t>
            </a:r>
            <a:br>
              <a:rPr lang="en-GB" dirty="0"/>
            </a:br>
            <a:r>
              <a:rPr lang="en-GB" dirty="0"/>
              <a:t>‘Format/Send to back’</a:t>
            </a:r>
          </a:p>
        </p:txBody>
      </p:sp>
      <p:sp>
        <p:nvSpPr>
          <p:cNvPr id="2" name="Title 1"/>
          <p:cNvSpPr>
            <a:spLocks noGrp="1"/>
          </p:cNvSpPr>
          <p:nvPr>
            <p:ph type="ctrTitle"/>
          </p:nvPr>
        </p:nvSpPr>
        <p:spPr>
          <a:xfrm>
            <a:off x="499200" y="4794789"/>
            <a:ext cx="10320000" cy="612000"/>
          </a:xfrm>
        </p:spPr>
        <p:txBody>
          <a:bodyPr/>
          <a:lstStyle>
            <a:lvl1pPr algn="l">
              <a:defRPr sz="3800">
                <a:solidFill>
                  <a:schemeClr val="bg1"/>
                </a:solidFill>
                <a:latin typeface="Century Gothic" panose="020B0502020202020204" pitchFamily="34" charset="0"/>
              </a:defRPr>
            </a:lvl1pPr>
          </a:lstStyle>
          <a:p>
            <a:r>
              <a:rPr lang="en-US" noProof="0" dirty="0"/>
              <a:t>Click to edit Master title style</a:t>
            </a:r>
            <a:endParaRPr lang="en-GB" noProof="0" dirty="0"/>
          </a:p>
        </p:txBody>
      </p:sp>
      <p:sp>
        <p:nvSpPr>
          <p:cNvPr id="3" name="Subtitle 2"/>
          <p:cNvSpPr>
            <a:spLocks noGrp="1"/>
          </p:cNvSpPr>
          <p:nvPr>
            <p:ph type="subTitle" idx="1"/>
          </p:nvPr>
        </p:nvSpPr>
        <p:spPr>
          <a:xfrm>
            <a:off x="510079" y="5369995"/>
            <a:ext cx="10320000" cy="612000"/>
          </a:xfrm>
        </p:spPr>
        <p:txBody>
          <a:bodyPr/>
          <a:lstStyle>
            <a:lvl1pPr marL="0" indent="0" algn="l">
              <a:spcAft>
                <a:spcPts val="0"/>
              </a:spcAft>
              <a:buNone/>
              <a:defRPr sz="2000" b="1">
                <a:solidFill>
                  <a:schemeClr val="bg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en-GB" noProof="0" dirty="0"/>
          </a:p>
        </p:txBody>
      </p:sp>
    </p:spTree>
    <p:extLst>
      <p:ext uri="{BB962C8B-B14F-4D97-AF65-F5344CB8AC3E}">
        <p14:creationId xmlns:p14="http://schemas.microsoft.com/office/powerpoint/2010/main" val="25936017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43" y="0"/>
            <a:ext cx="12192000" cy="6858000"/>
          </a:xfrm>
        </p:spPr>
        <p:txBody>
          <a:bodyPr anchor="ctr" anchorCtr="0"/>
          <a:lstStyle>
            <a:lvl1pPr algn="ctr">
              <a:defRPr baseline="0">
                <a:latin typeface="Century Gothic" panose="020B0502020202020204" pitchFamily="34" charset="0"/>
              </a:defRPr>
            </a:lvl1pPr>
          </a:lstStyle>
          <a:p>
            <a:r>
              <a:rPr lang="en-GB" dirty="0"/>
              <a:t>Insert photo, then select</a:t>
            </a:r>
            <a:br>
              <a:rPr lang="en-GB" dirty="0"/>
            </a:br>
            <a:r>
              <a:rPr lang="en-GB" dirty="0"/>
              <a:t>‘Format/Send to back’</a:t>
            </a:r>
          </a:p>
        </p:txBody>
      </p:sp>
      <p:sp>
        <p:nvSpPr>
          <p:cNvPr id="2" name="Title 1"/>
          <p:cNvSpPr>
            <a:spLocks noGrp="1"/>
          </p:cNvSpPr>
          <p:nvPr>
            <p:ph type="ctrTitle"/>
          </p:nvPr>
        </p:nvSpPr>
        <p:spPr>
          <a:xfrm>
            <a:off x="499200" y="4794789"/>
            <a:ext cx="10320000" cy="612000"/>
          </a:xfrm>
        </p:spPr>
        <p:txBody>
          <a:bodyPr/>
          <a:lstStyle>
            <a:lvl1pPr algn="l">
              <a:defRPr sz="3800">
                <a:solidFill>
                  <a:schemeClr val="tx1"/>
                </a:solidFill>
                <a:latin typeface="Century Gothic" panose="020B0502020202020204" pitchFamily="34" charset="0"/>
              </a:defRPr>
            </a:lvl1pPr>
          </a:lstStyle>
          <a:p>
            <a:r>
              <a:rPr lang="en-US" noProof="0" dirty="0"/>
              <a:t>Click to edit Master title style</a:t>
            </a:r>
            <a:endParaRPr lang="en-GB" noProof="0" dirty="0"/>
          </a:p>
        </p:txBody>
      </p:sp>
      <p:sp>
        <p:nvSpPr>
          <p:cNvPr id="3" name="Subtitle 2"/>
          <p:cNvSpPr>
            <a:spLocks noGrp="1"/>
          </p:cNvSpPr>
          <p:nvPr>
            <p:ph type="subTitle" idx="1"/>
          </p:nvPr>
        </p:nvSpPr>
        <p:spPr>
          <a:xfrm>
            <a:off x="510079" y="5369995"/>
            <a:ext cx="10320000" cy="612000"/>
          </a:xfrm>
        </p:spPr>
        <p:txBody>
          <a:bodyPr/>
          <a:lstStyle>
            <a:lvl1pPr marL="0" indent="0" algn="l">
              <a:spcAft>
                <a:spcPts val="0"/>
              </a:spcAft>
              <a:buNone/>
              <a:defRPr sz="2000" b="1">
                <a:solidFill>
                  <a:srgbClr val="000000"/>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en-GB" noProof="0" dirty="0"/>
          </a:p>
        </p:txBody>
      </p:sp>
    </p:spTree>
    <p:extLst>
      <p:ext uri="{BB962C8B-B14F-4D97-AF65-F5344CB8AC3E}">
        <p14:creationId xmlns:p14="http://schemas.microsoft.com/office/powerpoint/2010/main" val="1691194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sp>
        <p:nvSpPr>
          <p:cNvPr id="8" name="Text Placeholder 7"/>
          <p:cNvSpPr>
            <a:spLocks noGrp="1"/>
          </p:cNvSpPr>
          <p:nvPr>
            <p:ph type="body" sz="quarter" idx="13" hasCustomPrompt="1"/>
          </p:nvPr>
        </p:nvSpPr>
        <p:spPr>
          <a:xfrm>
            <a:off x="609601" y="1075264"/>
            <a:ext cx="10858500"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dirty="0"/>
              <a:t>Click to add subheading</a:t>
            </a:r>
          </a:p>
        </p:txBody>
      </p:sp>
    </p:spTree>
    <p:extLst>
      <p:ext uri="{BB962C8B-B14F-4D97-AF65-F5344CB8AC3E}">
        <p14:creationId xmlns:p14="http://schemas.microsoft.com/office/powerpoint/2010/main" val="2945886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mall Photo &amp;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2" name="Title 1"/>
          <p:cNvSpPr>
            <a:spLocks noGrp="1"/>
          </p:cNvSpPr>
          <p:nvPr>
            <p:ph type="title"/>
          </p:nvPr>
        </p:nvSpPr>
        <p:spPr>
          <a:xfrm>
            <a:off x="5238744" y="617525"/>
            <a:ext cx="6314856" cy="468000"/>
          </a:xfrm>
        </p:spPr>
        <p:txBody>
          <a:bodyPr/>
          <a:lstStyle>
            <a:lvl1pPr>
              <a:defRPr>
                <a:latin typeface="Century Gothic" panose="020B050202020202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5238744" y="1642535"/>
            <a:ext cx="6314856" cy="4392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sp>
        <p:nvSpPr>
          <p:cNvPr id="8" name="Text Placeholder 7"/>
          <p:cNvSpPr>
            <a:spLocks noGrp="1"/>
          </p:cNvSpPr>
          <p:nvPr>
            <p:ph type="body" sz="quarter" idx="13" hasCustomPrompt="1"/>
          </p:nvPr>
        </p:nvSpPr>
        <p:spPr>
          <a:xfrm>
            <a:off x="5238745" y="1075264"/>
            <a:ext cx="6229356"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dirty="0"/>
              <a:t>Click to add subheading</a:t>
            </a:r>
          </a:p>
        </p:txBody>
      </p:sp>
      <p:sp>
        <p:nvSpPr>
          <p:cNvPr id="12" name="Picture Placeholder 11"/>
          <p:cNvSpPr>
            <a:spLocks noGrp="1"/>
          </p:cNvSpPr>
          <p:nvPr>
            <p:ph type="pic" sz="quarter" idx="14" hasCustomPrompt="1"/>
          </p:nvPr>
        </p:nvSpPr>
        <p:spPr>
          <a:xfrm>
            <a:off x="599015" y="705907"/>
            <a:ext cx="4128000" cy="3636000"/>
          </a:xfrm>
        </p:spPr>
        <p:txBody>
          <a:bodyPr anchor="ctr" anchorCtr="0"/>
          <a:lstStyle>
            <a:lvl1pPr algn="ctr">
              <a:defRPr>
                <a:latin typeface="Century Gothic" panose="020B0502020202020204" pitchFamily="34" charset="0"/>
              </a:defRPr>
            </a:lvl1pPr>
          </a:lstStyle>
          <a:p>
            <a:r>
              <a:rPr lang="en-GB" dirty="0"/>
              <a:t>Insert photo</a:t>
            </a:r>
          </a:p>
        </p:txBody>
      </p:sp>
    </p:spTree>
    <p:extLst>
      <p:ext uri="{BB962C8B-B14F-4D97-AF65-F5344CB8AC3E}">
        <p14:creationId xmlns:p14="http://schemas.microsoft.com/office/powerpoint/2010/main" val="39478185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Table &amp;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2" name="Title 1"/>
          <p:cNvSpPr>
            <a:spLocks noGrp="1"/>
          </p:cNvSpPr>
          <p:nvPr>
            <p:ph type="title"/>
          </p:nvPr>
        </p:nvSpPr>
        <p:spPr>
          <a:xfrm>
            <a:off x="609600" y="617525"/>
            <a:ext cx="10944000" cy="468000"/>
          </a:xfrm>
        </p:spPr>
        <p:txBody>
          <a:bodyPr/>
          <a:lstStyle>
            <a:lvl1pPr>
              <a:defRPr>
                <a:latin typeface="Century Gothic" panose="020B050202020202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6381752" y="1642535"/>
            <a:ext cx="5171848" cy="4392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sp>
        <p:nvSpPr>
          <p:cNvPr id="8" name="Text Placeholder 7"/>
          <p:cNvSpPr>
            <a:spLocks noGrp="1"/>
          </p:cNvSpPr>
          <p:nvPr>
            <p:ph type="body" sz="quarter" idx="13" hasCustomPrompt="1"/>
          </p:nvPr>
        </p:nvSpPr>
        <p:spPr>
          <a:xfrm>
            <a:off x="609599" y="1075264"/>
            <a:ext cx="10944000"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dirty="0"/>
              <a:t>Click to add subheading</a:t>
            </a:r>
          </a:p>
        </p:txBody>
      </p:sp>
      <p:sp>
        <p:nvSpPr>
          <p:cNvPr id="13" name="Table Placeholder 12"/>
          <p:cNvSpPr>
            <a:spLocks noGrp="1"/>
          </p:cNvSpPr>
          <p:nvPr>
            <p:ph type="tbl" sz="quarter" idx="14"/>
          </p:nvPr>
        </p:nvSpPr>
        <p:spPr>
          <a:xfrm>
            <a:off x="571500" y="1714500"/>
            <a:ext cx="5328000" cy="4212000"/>
          </a:xfrm>
        </p:spPr>
        <p:txBody>
          <a:bodyPr/>
          <a:lstStyle>
            <a:lvl1pPr>
              <a:defRPr>
                <a:latin typeface="Century Gothic" panose="020B0502020202020204" pitchFamily="34" charset="0"/>
              </a:defRPr>
            </a:lvl1pPr>
          </a:lstStyle>
          <a:p>
            <a:r>
              <a:rPr lang="en-US" dirty="0"/>
              <a:t>Click icon to add table</a:t>
            </a:r>
            <a:endParaRPr lang="en-GB" dirty="0"/>
          </a:p>
        </p:txBody>
      </p:sp>
    </p:spTree>
    <p:extLst>
      <p:ext uri="{BB962C8B-B14F-4D97-AF65-F5344CB8AC3E}">
        <p14:creationId xmlns:p14="http://schemas.microsoft.com/office/powerpoint/2010/main" val="24492900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Chart &amp;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2" name="Title 1"/>
          <p:cNvSpPr>
            <a:spLocks noGrp="1"/>
          </p:cNvSpPr>
          <p:nvPr>
            <p:ph type="title"/>
          </p:nvPr>
        </p:nvSpPr>
        <p:spPr>
          <a:xfrm>
            <a:off x="609600" y="617525"/>
            <a:ext cx="10944000" cy="468000"/>
          </a:xfrm>
        </p:spPr>
        <p:txBody>
          <a:bodyPr/>
          <a:lstStyle>
            <a:lvl1pPr>
              <a:defRPr>
                <a:latin typeface="Century Gothic" panose="020B050202020202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6381752" y="1642535"/>
            <a:ext cx="5171848" cy="4392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sp>
        <p:nvSpPr>
          <p:cNvPr id="8" name="Text Placeholder 7"/>
          <p:cNvSpPr>
            <a:spLocks noGrp="1"/>
          </p:cNvSpPr>
          <p:nvPr>
            <p:ph type="body" sz="quarter" idx="13" hasCustomPrompt="1"/>
          </p:nvPr>
        </p:nvSpPr>
        <p:spPr>
          <a:xfrm>
            <a:off x="609599" y="1075264"/>
            <a:ext cx="10944000"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dirty="0"/>
              <a:t>Click to add subheading</a:t>
            </a:r>
          </a:p>
        </p:txBody>
      </p:sp>
      <p:sp>
        <p:nvSpPr>
          <p:cNvPr id="11" name="Chart Placeholder 10"/>
          <p:cNvSpPr>
            <a:spLocks noGrp="1"/>
          </p:cNvSpPr>
          <p:nvPr>
            <p:ph type="chart" sz="quarter" idx="14"/>
          </p:nvPr>
        </p:nvSpPr>
        <p:spPr>
          <a:xfrm>
            <a:off x="571500" y="1714500"/>
            <a:ext cx="5328000" cy="4212000"/>
          </a:xfrm>
        </p:spPr>
        <p:txBody>
          <a:bodyPr/>
          <a:lstStyle>
            <a:lvl1pPr>
              <a:defRPr>
                <a:latin typeface="Century Gothic" panose="020B0502020202020204" pitchFamily="34" charset="0"/>
              </a:defRPr>
            </a:lvl1pPr>
          </a:lstStyle>
          <a:p>
            <a:r>
              <a:rPr lang="en-US" dirty="0"/>
              <a:t>Click icon to add chart</a:t>
            </a:r>
            <a:endParaRPr lang="en-GB" dirty="0"/>
          </a:p>
        </p:txBody>
      </p:sp>
    </p:spTree>
    <p:extLst>
      <p:ext uri="{BB962C8B-B14F-4D97-AF65-F5344CB8AC3E}">
        <p14:creationId xmlns:p14="http://schemas.microsoft.com/office/powerpoint/2010/main" val="1583469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121D-2083-4862-9AE7-E6CDB3302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819F606-25E9-4F4F-9CE3-447C91C339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B0358F4-D905-447C-A591-55A37B8C4E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41C0C2-7F2A-4D37-BD6F-9BA32D89A815}"/>
              </a:ext>
            </a:extLst>
          </p:cNvPr>
          <p:cNvSpPr>
            <a:spLocks noGrp="1"/>
          </p:cNvSpPr>
          <p:nvPr>
            <p:ph type="dt" sz="half" idx="10"/>
          </p:nvPr>
        </p:nvSpPr>
        <p:spPr/>
        <p:txBody>
          <a:bodyPr/>
          <a:lstStyle/>
          <a:p>
            <a:fld id="{E0505BDA-D336-48FC-B280-E6D373253EDB}" type="datetimeFigureOut">
              <a:rPr lang="en-GB" smtClean="0"/>
              <a:t>23/05/2024</a:t>
            </a:fld>
            <a:endParaRPr lang="en-GB" dirty="0"/>
          </a:p>
        </p:txBody>
      </p:sp>
      <p:sp>
        <p:nvSpPr>
          <p:cNvPr id="6" name="Footer Placeholder 5">
            <a:extLst>
              <a:ext uri="{FF2B5EF4-FFF2-40B4-BE49-F238E27FC236}">
                <a16:creationId xmlns:a16="http://schemas.microsoft.com/office/drawing/2014/main" id="{F69BB8F1-90C9-4B59-B6FD-85EF6DB19E7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03612C9-D11D-4153-9514-A8D0B7E597D1}"/>
              </a:ext>
            </a:extLst>
          </p:cNvPr>
          <p:cNvSpPr>
            <a:spLocks noGrp="1"/>
          </p:cNvSpPr>
          <p:nvPr>
            <p:ph type="sldNum" sz="quarter" idx="12"/>
          </p:nvPr>
        </p:nvSpPr>
        <p:spPr/>
        <p:txBody>
          <a:bodyPr/>
          <a:lstStyle/>
          <a:p>
            <a:fld id="{6DC73139-76CF-4DDF-83E2-30C548CDFFAA}" type="slidenum">
              <a:rPr lang="en-GB" smtClean="0"/>
              <a:t>‹#›</a:t>
            </a:fld>
            <a:endParaRPr lang="en-GB" dirty="0"/>
          </a:p>
        </p:txBody>
      </p:sp>
    </p:spTree>
    <p:extLst>
      <p:ext uri="{BB962C8B-B14F-4D97-AF65-F5344CB8AC3E}">
        <p14:creationId xmlns:p14="http://schemas.microsoft.com/office/powerpoint/2010/main" val="8448780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mp; Large Photo">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2" name="Title 1"/>
          <p:cNvSpPr>
            <a:spLocks noGrp="1"/>
          </p:cNvSpPr>
          <p:nvPr>
            <p:ph type="title"/>
          </p:nvPr>
        </p:nvSpPr>
        <p:spPr>
          <a:xfrm>
            <a:off x="609600" y="617525"/>
            <a:ext cx="10944000" cy="468000"/>
          </a:xfrm>
        </p:spPr>
        <p:txBody>
          <a:bodyPr/>
          <a:lstStyle>
            <a:lvl1pPr>
              <a:defRPr>
                <a:latin typeface="Century Gothic" panose="020B0502020202020204" pitchFamily="34" charset="0"/>
              </a:defRPr>
            </a:lvl1pPr>
          </a:lstStyle>
          <a:p>
            <a:r>
              <a:rPr lang="en-US" noProof="0" dirty="0"/>
              <a:t>Click to edit Master title style</a:t>
            </a:r>
            <a:endParaRPr lang="en-GB" noProof="0" dirty="0"/>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sp>
        <p:nvSpPr>
          <p:cNvPr id="8" name="Text Placeholder 7"/>
          <p:cNvSpPr>
            <a:spLocks noGrp="1"/>
          </p:cNvSpPr>
          <p:nvPr>
            <p:ph type="body" sz="quarter" idx="13" hasCustomPrompt="1"/>
          </p:nvPr>
        </p:nvSpPr>
        <p:spPr>
          <a:xfrm>
            <a:off x="609600" y="1219203"/>
            <a:ext cx="10944000" cy="32400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dirty="0"/>
              <a:t>Click to add subheading</a:t>
            </a:r>
          </a:p>
        </p:txBody>
      </p:sp>
      <p:sp>
        <p:nvSpPr>
          <p:cNvPr id="12" name="Picture Placeholder 11"/>
          <p:cNvSpPr>
            <a:spLocks noGrp="1"/>
          </p:cNvSpPr>
          <p:nvPr>
            <p:ph type="pic" sz="quarter" idx="14" hasCustomPrompt="1"/>
          </p:nvPr>
        </p:nvSpPr>
        <p:spPr>
          <a:xfrm>
            <a:off x="599012" y="1650388"/>
            <a:ext cx="11088000" cy="4320000"/>
          </a:xfrm>
        </p:spPr>
        <p:txBody>
          <a:bodyPr anchor="ctr" anchorCtr="0"/>
          <a:lstStyle>
            <a:lvl1pPr algn="ctr">
              <a:defRPr>
                <a:latin typeface="Century Gothic" panose="020B0502020202020204" pitchFamily="34" charset="0"/>
              </a:defRPr>
            </a:lvl1pPr>
          </a:lstStyle>
          <a:p>
            <a:r>
              <a:rPr lang="en-GB" dirty="0"/>
              <a:t>Insert photo</a:t>
            </a:r>
          </a:p>
        </p:txBody>
      </p:sp>
    </p:spTree>
    <p:extLst>
      <p:ext uri="{BB962C8B-B14F-4D97-AF65-F5344CB8AC3E}">
        <p14:creationId xmlns:p14="http://schemas.microsoft.com/office/powerpoint/2010/main" val="27825962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Big Content (Blue)">
    <p:bg>
      <p:bgPr>
        <a:solidFill>
          <a:schemeClr val="accent5"/>
        </a:solidFill>
        <a:effectLst/>
      </p:bgPr>
    </p:bg>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3" name="Content Placeholder 2"/>
          <p:cNvSpPr>
            <a:spLocks noGrp="1"/>
          </p:cNvSpPr>
          <p:nvPr>
            <p:ph idx="1" hasCustomPrompt="1"/>
          </p:nvPr>
        </p:nvSpPr>
        <p:spPr>
          <a:xfrm>
            <a:off x="609600" y="663553"/>
            <a:ext cx="10944000" cy="5364000"/>
          </a:xfrm>
        </p:spPr>
        <p:txBody>
          <a:bodyPr/>
          <a:lstStyle>
            <a:lvl1pPr marL="898525" indent="-1588">
              <a:lnSpc>
                <a:spcPts val="3800"/>
              </a:lnSpc>
              <a:spcAft>
                <a:spcPts val="600"/>
              </a:spcAft>
              <a:defRPr sz="3200" b="1">
                <a:latin typeface="Century Gothic" panose="020B0502020202020204" pitchFamily="34" charset="0"/>
              </a:defRPr>
            </a:lvl1pPr>
            <a:lvl2pPr marL="900000" indent="0">
              <a:lnSpc>
                <a:spcPct val="100000"/>
              </a:lnSpc>
              <a:buNone/>
              <a:defRPr b="1">
                <a:solidFill>
                  <a:schemeClr val="tx2">
                    <a:lumMod val="50000"/>
                  </a:schemeClr>
                </a:solidFill>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GB" noProof="0" dirty="0"/>
              <a:t>Insert large text quotation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pic>
        <p:nvPicPr>
          <p:cNvPr id="8" name="Picture 7">
            <a:extLst>
              <a:ext uri="{FF2B5EF4-FFF2-40B4-BE49-F238E27FC236}">
                <a16:creationId xmlns:a16="http://schemas.microsoft.com/office/drawing/2014/main" id="{41837F6F-9517-4DF4-AD6D-8921C4078EFE}"/>
              </a:ext>
            </a:extLst>
          </p:cNvPr>
          <p:cNvPicPr/>
          <p:nvPr userDrawn="1"/>
        </p:nvPicPr>
        <p:blipFill>
          <a:blip r:embed="rId3" cstate="print"/>
          <a:stretch>
            <a:fillRect/>
          </a:stretch>
        </p:blipFill>
        <p:spPr>
          <a:xfrm>
            <a:off x="86749" y="111310"/>
            <a:ext cx="1587500" cy="1438275"/>
          </a:xfrm>
          <a:prstGeom prst="rect">
            <a:avLst/>
          </a:prstGeom>
        </p:spPr>
      </p:pic>
      <p:pic>
        <p:nvPicPr>
          <p:cNvPr id="10" name="Picture 9">
            <a:extLst>
              <a:ext uri="{FF2B5EF4-FFF2-40B4-BE49-F238E27FC236}">
                <a16:creationId xmlns:a16="http://schemas.microsoft.com/office/drawing/2014/main" id="{D33FE119-15B9-4571-8DDF-86D7CA61B532}"/>
              </a:ext>
            </a:extLst>
          </p:cNvPr>
          <p:cNvPicPr/>
          <p:nvPr userDrawn="1"/>
        </p:nvPicPr>
        <p:blipFill>
          <a:blip r:embed="rId4" cstate="print"/>
          <a:stretch>
            <a:fillRect/>
          </a:stretch>
        </p:blipFill>
        <p:spPr>
          <a:xfrm>
            <a:off x="10536259" y="4581266"/>
            <a:ext cx="1587500" cy="1438275"/>
          </a:xfrm>
          <a:prstGeom prst="rect">
            <a:avLst/>
          </a:prstGeom>
        </p:spPr>
      </p:pic>
    </p:spTree>
    <p:extLst>
      <p:ext uri="{BB962C8B-B14F-4D97-AF65-F5344CB8AC3E}">
        <p14:creationId xmlns:p14="http://schemas.microsoft.com/office/powerpoint/2010/main" val="38839372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Big Content (Yellow)">
    <p:bg>
      <p:bgPr>
        <a:solidFill>
          <a:schemeClr val="accent3"/>
        </a:solidFill>
        <a:effectLst/>
      </p:bgPr>
    </p:bg>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3" name="Content Placeholder 2"/>
          <p:cNvSpPr>
            <a:spLocks noGrp="1"/>
          </p:cNvSpPr>
          <p:nvPr>
            <p:ph idx="1" hasCustomPrompt="1"/>
          </p:nvPr>
        </p:nvSpPr>
        <p:spPr>
          <a:xfrm>
            <a:off x="609600" y="663553"/>
            <a:ext cx="10944000" cy="5364000"/>
          </a:xfrm>
        </p:spPr>
        <p:txBody>
          <a:bodyPr/>
          <a:lstStyle>
            <a:lvl1pPr marL="900000" indent="0">
              <a:lnSpc>
                <a:spcPts val="3800"/>
              </a:lnSpc>
              <a:spcAft>
                <a:spcPts val="600"/>
              </a:spcAft>
              <a:defRPr sz="3200" b="1">
                <a:latin typeface="Century Gothic" panose="020B0502020202020204" pitchFamily="34" charset="0"/>
              </a:defRPr>
            </a:lvl1pPr>
            <a:lvl2pPr marL="900000" indent="0">
              <a:lnSpc>
                <a:spcPct val="100000"/>
              </a:lnSpc>
              <a:buNone/>
              <a:defRPr b="1">
                <a:solidFill>
                  <a:schemeClr val="tx2">
                    <a:lumMod val="50000"/>
                  </a:schemeClr>
                </a:solidFill>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GB" noProof="0" dirty="0"/>
              <a:t>Insert large text quotation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pic>
        <p:nvPicPr>
          <p:cNvPr id="8" name="Picture 7">
            <a:extLst>
              <a:ext uri="{FF2B5EF4-FFF2-40B4-BE49-F238E27FC236}">
                <a16:creationId xmlns:a16="http://schemas.microsoft.com/office/drawing/2014/main" id="{64B8AF67-736E-4A0D-BECF-456F52D14052}"/>
              </a:ext>
            </a:extLst>
          </p:cNvPr>
          <p:cNvPicPr/>
          <p:nvPr userDrawn="1"/>
        </p:nvPicPr>
        <p:blipFill>
          <a:blip r:embed="rId3" cstate="print"/>
          <a:stretch>
            <a:fillRect/>
          </a:stretch>
        </p:blipFill>
        <p:spPr>
          <a:xfrm>
            <a:off x="10536259" y="4598534"/>
            <a:ext cx="1587500" cy="1438275"/>
          </a:xfrm>
          <a:prstGeom prst="rect">
            <a:avLst/>
          </a:prstGeom>
        </p:spPr>
      </p:pic>
      <p:pic>
        <p:nvPicPr>
          <p:cNvPr id="10" name="Picture 9">
            <a:extLst>
              <a:ext uri="{FF2B5EF4-FFF2-40B4-BE49-F238E27FC236}">
                <a16:creationId xmlns:a16="http://schemas.microsoft.com/office/drawing/2014/main" id="{EDA39CB0-52AD-47C0-8DC6-895F95CF3B08}"/>
              </a:ext>
            </a:extLst>
          </p:cNvPr>
          <p:cNvPicPr/>
          <p:nvPr userDrawn="1"/>
        </p:nvPicPr>
        <p:blipFill>
          <a:blip r:embed="rId4" cstate="print"/>
          <a:stretch>
            <a:fillRect/>
          </a:stretch>
        </p:blipFill>
        <p:spPr>
          <a:xfrm>
            <a:off x="86749" y="111310"/>
            <a:ext cx="1587500" cy="1438275"/>
          </a:xfrm>
          <a:prstGeom prst="rect">
            <a:avLst/>
          </a:prstGeom>
        </p:spPr>
      </p:pic>
    </p:spTree>
    <p:extLst>
      <p:ext uri="{BB962C8B-B14F-4D97-AF65-F5344CB8AC3E}">
        <p14:creationId xmlns:p14="http://schemas.microsoft.com/office/powerpoint/2010/main" val="2926847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ig Picture Slide 1">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43" y="0"/>
            <a:ext cx="12192000" cy="6858000"/>
          </a:xfrm>
        </p:spPr>
        <p:txBody>
          <a:bodyPr anchor="ctr" anchorCtr="0"/>
          <a:lstStyle>
            <a:lvl1pPr algn="ctr">
              <a:defRPr baseline="0">
                <a:latin typeface="Century Gothic" panose="020B0502020202020204" pitchFamily="34" charset="0"/>
              </a:defRPr>
            </a:lvl1pPr>
          </a:lstStyle>
          <a:p>
            <a:r>
              <a:rPr lang="en-GB" dirty="0"/>
              <a:t>Insert photo, then select</a:t>
            </a:r>
            <a:br>
              <a:rPr lang="en-GB" dirty="0"/>
            </a:br>
            <a:r>
              <a:rPr lang="en-GB" dirty="0"/>
              <a:t>‘Format/Send to back’</a:t>
            </a:r>
          </a:p>
        </p:txBody>
      </p:sp>
      <p:sp>
        <p:nvSpPr>
          <p:cNvPr id="2" name="Title 1"/>
          <p:cNvSpPr>
            <a:spLocks noGrp="1"/>
          </p:cNvSpPr>
          <p:nvPr>
            <p:ph type="ctrTitle" hasCustomPrompt="1"/>
          </p:nvPr>
        </p:nvSpPr>
        <p:spPr>
          <a:xfrm>
            <a:off x="566936" y="4629600"/>
            <a:ext cx="7872000" cy="1728000"/>
          </a:xfrm>
        </p:spPr>
        <p:txBody>
          <a:bodyPr anchor="b" anchorCtr="0"/>
          <a:lstStyle>
            <a:lvl1pPr algn="l">
              <a:defRPr sz="3200">
                <a:solidFill>
                  <a:schemeClr val="bg1"/>
                </a:solidFill>
                <a:latin typeface="Century Gothic" panose="020B0502020202020204" pitchFamily="34" charset="0"/>
              </a:defRPr>
            </a:lvl1pPr>
          </a:lstStyle>
          <a:p>
            <a:r>
              <a:rPr lang="en-GB" noProof="0" dirty="0"/>
              <a:t>Click to enter headline</a:t>
            </a:r>
          </a:p>
        </p:txBody>
      </p:sp>
    </p:spTree>
    <p:extLst>
      <p:ext uri="{BB962C8B-B14F-4D97-AF65-F5344CB8AC3E}">
        <p14:creationId xmlns:p14="http://schemas.microsoft.com/office/powerpoint/2010/main" val="10996841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g Picture Slide 2">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43" y="0"/>
            <a:ext cx="12192000" cy="6858000"/>
          </a:xfrm>
        </p:spPr>
        <p:txBody>
          <a:bodyPr anchor="ctr" anchorCtr="0"/>
          <a:lstStyle>
            <a:lvl1pPr algn="ctr">
              <a:defRPr baseline="0">
                <a:latin typeface="Century Gothic" panose="020B0502020202020204" pitchFamily="34" charset="0"/>
              </a:defRPr>
            </a:lvl1pPr>
          </a:lstStyle>
          <a:p>
            <a:r>
              <a:rPr lang="en-GB" dirty="0"/>
              <a:t>Insert photo, then select</a:t>
            </a:r>
            <a:br>
              <a:rPr lang="en-GB" dirty="0"/>
            </a:br>
            <a:r>
              <a:rPr lang="en-GB" dirty="0"/>
              <a:t>‘Format/Send to back’</a:t>
            </a:r>
          </a:p>
        </p:txBody>
      </p:sp>
      <p:sp>
        <p:nvSpPr>
          <p:cNvPr id="2" name="Title 1"/>
          <p:cNvSpPr>
            <a:spLocks noGrp="1"/>
          </p:cNvSpPr>
          <p:nvPr>
            <p:ph type="ctrTitle" hasCustomPrompt="1"/>
          </p:nvPr>
        </p:nvSpPr>
        <p:spPr>
          <a:xfrm>
            <a:off x="566936" y="4626000"/>
            <a:ext cx="7872000" cy="1728000"/>
          </a:xfrm>
        </p:spPr>
        <p:txBody>
          <a:bodyPr anchor="b" anchorCtr="0"/>
          <a:lstStyle>
            <a:lvl1pPr algn="l">
              <a:defRPr sz="3200">
                <a:solidFill>
                  <a:schemeClr val="tx1"/>
                </a:solidFill>
                <a:latin typeface="Century Gothic" panose="020B0502020202020204" pitchFamily="34" charset="0"/>
              </a:defRPr>
            </a:lvl1pPr>
          </a:lstStyle>
          <a:p>
            <a:r>
              <a:rPr lang="en-GB" noProof="0" dirty="0"/>
              <a:t>Click to enter headline</a:t>
            </a:r>
          </a:p>
        </p:txBody>
      </p:sp>
    </p:spTree>
    <p:extLst>
      <p:ext uri="{BB962C8B-B14F-4D97-AF65-F5344CB8AC3E}">
        <p14:creationId xmlns:p14="http://schemas.microsoft.com/office/powerpoint/2010/main" val="4767733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8" name="Picture 7" descr="P1031 HWE Brand project - PPT template - Slide 13.png"/>
          <p:cNvPicPr>
            <a:picLocks noChangeAspect="1"/>
          </p:cNvPicPr>
          <p:nvPr userDrawn="1"/>
        </p:nvPicPr>
        <p:blipFill>
          <a:blip r:embed="rId2" cstate="print"/>
          <a:stretch>
            <a:fillRect/>
          </a:stretch>
        </p:blipFill>
        <p:spPr>
          <a:xfrm>
            <a:off x="-1" y="0"/>
            <a:ext cx="12192000" cy="6858000"/>
          </a:xfrm>
          <a:prstGeom prst="rect">
            <a:avLst/>
          </a:prstGeom>
        </p:spPr>
      </p:pic>
      <p:sp>
        <p:nvSpPr>
          <p:cNvPr id="7" name="Text Placeholder 6"/>
          <p:cNvSpPr>
            <a:spLocks noGrp="1"/>
          </p:cNvSpPr>
          <p:nvPr>
            <p:ph type="body" sz="quarter" idx="10"/>
          </p:nvPr>
        </p:nvSpPr>
        <p:spPr>
          <a:xfrm>
            <a:off x="740841" y="492661"/>
            <a:ext cx="5524500" cy="4357687"/>
          </a:xfrm>
        </p:spPr>
        <p:txBody>
          <a:bodyPr/>
          <a:lstStyle>
            <a:lvl1pPr>
              <a:spcAft>
                <a:spcPts val="600"/>
              </a:spcAft>
              <a:defRPr sz="2800" b="1">
                <a:solidFill>
                  <a:schemeClr val="bg1"/>
                </a:solidFill>
                <a:latin typeface="Century Gothic" panose="020B0502020202020204" pitchFamily="34" charset="0"/>
              </a:defRPr>
            </a:lvl1pPr>
            <a:lvl2pPr marL="0" indent="0">
              <a:lnSpc>
                <a:spcPts val="1700"/>
              </a:lnSpc>
              <a:spcAft>
                <a:spcPts val="1000"/>
              </a:spcAft>
              <a:buNone/>
              <a:defRPr sz="1400">
                <a:solidFill>
                  <a:schemeClr val="bg1"/>
                </a:solidFill>
                <a:latin typeface="Century Gothic" panose="020B0502020202020204" pitchFamily="34" charset="0"/>
              </a:defRPr>
            </a:lvl2pPr>
            <a:lvl3pPr marL="0" indent="0" defTabSz="900000">
              <a:lnSpc>
                <a:spcPts val="1800"/>
              </a:lnSpc>
              <a:spcAft>
                <a:spcPts val="600"/>
              </a:spcAft>
              <a:buNone/>
              <a:tabLst>
                <a:tab pos="216000" algn="l"/>
              </a:tabLst>
              <a:defRPr sz="1400">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1" name="Picture 10" descr="P1038 HWE Local Healthwatch AR templates_v7 For Peter_1.jpg"/>
          <p:cNvPicPr>
            <a:picLocks noChangeAspect="1"/>
          </p:cNvPicPr>
          <p:nvPr userDrawn="1"/>
        </p:nvPicPr>
        <p:blipFill>
          <a:blip r:embed="rId3" cstate="print"/>
          <a:srcRect l="5208" t="27907" r="91667" b="68018"/>
          <a:stretch>
            <a:fillRect/>
          </a:stretch>
        </p:blipFill>
        <p:spPr>
          <a:xfrm>
            <a:off x="657378" y="3357022"/>
            <a:ext cx="390337" cy="540000"/>
          </a:xfrm>
          <a:prstGeom prst="rect">
            <a:avLst/>
          </a:prstGeom>
        </p:spPr>
      </p:pic>
      <p:pic>
        <p:nvPicPr>
          <p:cNvPr id="12" name="Picture 11" descr="Healthwatch-logo_RGB.png"/>
          <p:cNvPicPr>
            <a:picLocks noChangeAspect="1"/>
          </p:cNvPicPr>
          <p:nvPr userDrawn="1"/>
        </p:nvPicPr>
        <p:blipFill>
          <a:blip r:embed="rId4" cstate="print"/>
          <a:stretch>
            <a:fillRect/>
          </a:stretch>
        </p:blipFill>
        <p:spPr>
          <a:xfrm>
            <a:off x="7840423" y="5920473"/>
            <a:ext cx="4032000" cy="828283"/>
          </a:xfrm>
          <a:prstGeom prst="rect">
            <a:avLst/>
          </a:prstGeom>
        </p:spPr>
      </p:pic>
    </p:spTree>
    <p:extLst>
      <p:ext uri="{BB962C8B-B14F-4D97-AF65-F5344CB8AC3E}">
        <p14:creationId xmlns:p14="http://schemas.microsoft.com/office/powerpoint/2010/main" val="33277994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8" name="Picture 7" descr="P1031 HWE Brand project - PPT template - Slide 13.png"/>
          <p:cNvPicPr>
            <a:picLocks noChangeAspect="1"/>
          </p:cNvPicPr>
          <p:nvPr userDrawn="1"/>
        </p:nvPicPr>
        <p:blipFill>
          <a:blip r:embed="rId2" cstate="print"/>
          <a:stretch>
            <a:fillRect/>
          </a:stretch>
        </p:blipFill>
        <p:spPr>
          <a:xfrm>
            <a:off x="-1" y="0"/>
            <a:ext cx="12192000" cy="6858000"/>
          </a:xfrm>
          <a:prstGeom prst="rect">
            <a:avLst/>
          </a:prstGeom>
        </p:spPr>
      </p:pic>
      <p:sp>
        <p:nvSpPr>
          <p:cNvPr id="7" name="Text Placeholder 6"/>
          <p:cNvSpPr>
            <a:spLocks noGrp="1"/>
          </p:cNvSpPr>
          <p:nvPr>
            <p:ph type="body" sz="quarter" idx="10"/>
          </p:nvPr>
        </p:nvSpPr>
        <p:spPr>
          <a:xfrm>
            <a:off x="740841" y="492661"/>
            <a:ext cx="5524500" cy="4357687"/>
          </a:xfrm>
        </p:spPr>
        <p:txBody>
          <a:bodyPr/>
          <a:lstStyle>
            <a:lvl1pPr>
              <a:spcAft>
                <a:spcPts val="600"/>
              </a:spcAft>
              <a:defRPr sz="2800" b="1">
                <a:solidFill>
                  <a:schemeClr val="tx1"/>
                </a:solidFill>
                <a:latin typeface="Century Gothic" panose="020B0502020202020204" pitchFamily="34" charset="0"/>
              </a:defRPr>
            </a:lvl1pPr>
            <a:lvl2pPr marL="0" indent="0">
              <a:lnSpc>
                <a:spcPts val="1700"/>
              </a:lnSpc>
              <a:spcAft>
                <a:spcPts val="1000"/>
              </a:spcAft>
              <a:buNone/>
              <a:defRPr sz="1400">
                <a:solidFill>
                  <a:srgbClr val="000000"/>
                </a:solidFill>
                <a:latin typeface="Century Gothic" panose="020B0502020202020204" pitchFamily="34" charset="0"/>
              </a:defRPr>
            </a:lvl2pPr>
            <a:lvl3pPr marL="0" indent="0" defTabSz="900000">
              <a:lnSpc>
                <a:spcPts val="1800"/>
              </a:lnSpc>
              <a:spcAft>
                <a:spcPts val="600"/>
              </a:spcAft>
              <a:buNone/>
              <a:tabLst>
                <a:tab pos="216000" algn="l"/>
              </a:tabLst>
              <a:defRPr sz="1400">
                <a:solidFill>
                  <a:srgbClr val="000000"/>
                </a:solidFill>
                <a:latin typeface="Century Gothic" panose="020B0502020202020204" pitchFamily="34" charset="0"/>
              </a:defRPr>
            </a:lvl3pPr>
            <a:lvl4pPr>
              <a:defRPr>
                <a:solidFill>
                  <a:srgbClr val="000000"/>
                </a:solidFill>
                <a:latin typeface="Century Gothic" panose="020B0502020202020204" pitchFamily="34" charset="0"/>
              </a:defRPr>
            </a:lvl4pPr>
            <a:lvl5pPr>
              <a:defRPr>
                <a:solidFill>
                  <a:srgbClr val="000000"/>
                </a:solidFill>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5" name="Picture 4" descr="Healthwatch-logo_RGB.png"/>
          <p:cNvPicPr>
            <a:picLocks noChangeAspect="1"/>
          </p:cNvPicPr>
          <p:nvPr userDrawn="1"/>
        </p:nvPicPr>
        <p:blipFill>
          <a:blip r:embed="rId3" cstate="print"/>
          <a:stretch>
            <a:fillRect/>
          </a:stretch>
        </p:blipFill>
        <p:spPr>
          <a:xfrm>
            <a:off x="7840423" y="5920473"/>
            <a:ext cx="4032000" cy="828283"/>
          </a:xfrm>
          <a:prstGeom prst="rect">
            <a:avLst/>
          </a:prstGeom>
        </p:spPr>
      </p:pic>
      <p:pic>
        <p:nvPicPr>
          <p:cNvPr id="9" name="Picture 8" descr="P1031 HWE Brand projecy - PPT template_AW_14.jpg"/>
          <p:cNvPicPr>
            <a:picLocks noChangeAspect="1"/>
          </p:cNvPicPr>
          <p:nvPr userDrawn="1"/>
        </p:nvPicPr>
        <p:blipFill>
          <a:blip r:embed="rId4" cstate="print"/>
          <a:stretch>
            <a:fillRect/>
          </a:stretch>
        </p:blipFill>
        <p:spPr>
          <a:xfrm>
            <a:off x="747110" y="3349096"/>
            <a:ext cx="229671" cy="504000"/>
          </a:xfrm>
          <a:prstGeom prst="rect">
            <a:avLst/>
          </a:prstGeom>
        </p:spPr>
      </p:pic>
    </p:spTree>
    <p:extLst>
      <p:ext uri="{BB962C8B-B14F-4D97-AF65-F5344CB8AC3E}">
        <p14:creationId xmlns:p14="http://schemas.microsoft.com/office/powerpoint/2010/main" val="5706250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7337" y="1825625"/>
            <a:ext cx="5732463" cy="42004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635136" cy="42004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44958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F976C-398B-4B51-A6DD-59A3C2C4ED9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1A73034E-D583-4DF0-B8B1-1D7E610E6E7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033E94A-FB76-49AA-8AB9-EE5C5F747D22}"/>
              </a:ext>
            </a:extLst>
          </p:cNvPr>
          <p:cNvSpPr>
            <a:spLocks noGrp="1"/>
          </p:cNvSpPr>
          <p:nvPr>
            <p:ph type="dt" sz="half" idx="10"/>
          </p:nvPr>
        </p:nvSpPr>
        <p:spPr/>
        <p:txBody>
          <a:bodyPr/>
          <a:lstStyle/>
          <a:p>
            <a:fld id="{138C74F9-8F7E-4FCA-B670-91D0EF129D22}" type="datetimeFigureOut">
              <a:rPr lang="en-GB" smtClean="0"/>
              <a:t>23/05/2024</a:t>
            </a:fld>
            <a:endParaRPr lang="en-GB"/>
          </a:p>
        </p:txBody>
      </p:sp>
      <p:sp>
        <p:nvSpPr>
          <p:cNvPr id="5" name="Footer Placeholder 4">
            <a:extLst>
              <a:ext uri="{FF2B5EF4-FFF2-40B4-BE49-F238E27FC236}">
                <a16:creationId xmlns:a16="http://schemas.microsoft.com/office/drawing/2014/main" id="{3BE78987-11D7-4DC9-B96E-2BD0AD4E60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0513B8-8C20-4200-9170-42943DC74CE4}"/>
              </a:ext>
            </a:extLst>
          </p:cNvPr>
          <p:cNvSpPr>
            <a:spLocks noGrp="1"/>
          </p:cNvSpPr>
          <p:nvPr>
            <p:ph type="sldNum" sz="quarter" idx="12"/>
          </p:nvPr>
        </p:nvSpPr>
        <p:spPr/>
        <p:txBody>
          <a:bodyPr/>
          <a:lstStyle/>
          <a:p>
            <a:fld id="{90B8C83A-EB33-49B1-BBFD-4C9EC1FCE507}" type="slidenum">
              <a:rPr lang="en-GB" smtClean="0"/>
              <a:t>‹#›</a:t>
            </a:fld>
            <a:endParaRPr lang="en-GB"/>
          </a:p>
        </p:txBody>
      </p:sp>
    </p:spTree>
    <p:extLst>
      <p:ext uri="{BB962C8B-B14F-4D97-AF65-F5344CB8AC3E}">
        <p14:creationId xmlns:p14="http://schemas.microsoft.com/office/powerpoint/2010/main" val="3553142374"/>
      </p:ext>
    </p:extLst>
  </p:cSld>
  <p:clrMapOvr>
    <a:masterClrMapping/>
  </p:clrMapOvr>
  <mc:AlternateContent xmlns:mc="http://schemas.openxmlformats.org/markup-compatibility/2006" xmlns:p14="http://schemas.microsoft.com/office/powerpoint/2010/main">
    <mc:Choice Requires="p14">
      <p:transition spd="slow" p14:dur="3000" advClick="0" advTm="20000"/>
    </mc:Choice>
    <mc:Fallback xmlns="">
      <p:transition spd="slow" advClick="0" advTm="2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CEB4-9901-4863-B94C-D27F80EF27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90B769-6A8F-4933-AA14-360555C5AF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27C0A2-095C-4B7F-887E-A9010650F9AC}"/>
              </a:ext>
            </a:extLst>
          </p:cNvPr>
          <p:cNvSpPr>
            <a:spLocks noGrp="1"/>
          </p:cNvSpPr>
          <p:nvPr>
            <p:ph type="dt" sz="half" idx="10"/>
          </p:nvPr>
        </p:nvSpPr>
        <p:spPr/>
        <p:txBody>
          <a:bodyPr/>
          <a:lstStyle/>
          <a:p>
            <a:fld id="{138C74F9-8F7E-4FCA-B670-91D0EF129D22}" type="datetimeFigureOut">
              <a:rPr lang="en-GB" smtClean="0"/>
              <a:t>23/05/2024</a:t>
            </a:fld>
            <a:endParaRPr lang="en-GB"/>
          </a:p>
        </p:txBody>
      </p:sp>
      <p:sp>
        <p:nvSpPr>
          <p:cNvPr id="5" name="Footer Placeholder 4">
            <a:extLst>
              <a:ext uri="{FF2B5EF4-FFF2-40B4-BE49-F238E27FC236}">
                <a16:creationId xmlns:a16="http://schemas.microsoft.com/office/drawing/2014/main" id="{0820B05E-CF02-4C8A-B58C-BBBF2A6C0F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6030FD-6A23-4712-9823-4AC3B3D8E03C}"/>
              </a:ext>
            </a:extLst>
          </p:cNvPr>
          <p:cNvSpPr>
            <a:spLocks noGrp="1"/>
          </p:cNvSpPr>
          <p:nvPr>
            <p:ph type="sldNum" sz="quarter" idx="12"/>
          </p:nvPr>
        </p:nvSpPr>
        <p:spPr/>
        <p:txBody>
          <a:bodyPr/>
          <a:lstStyle/>
          <a:p>
            <a:fld id="{90B8C83A-EB33-49B1-BBFD-4C9EC1FCE507}" type="slidenum">
              <a:rPr lang="en-GB" smtClean="0"/>
              <a:t>‹#›</a:t>
            </a:fld>
            <a:endParaRPr lang="en-GB"/>
          </a:p>
        </p:txBody>
      </p:sp>
    </p:spTree>
    <p:custDataLst>
      <p:tags r:id="rId1"/>
    </p:custDataLst>
    <p:extLst>
      <p:ext uri="{BB962C8B-B14F-4D97-AF65-F5344CB8AC3E}">
        <p14:creationId xmlns:p14="http://schemas.microsoft.com/office/powerpoint/2010/main" val="692453320"/>
      </p:ext>
    </p:extLst>
  </p:cSld>
  <p:clrMapOvr>
    <a:masterClrMapping/>
  </p:clrMapOvr>
  <mc:AlternateContent xmlns:mc="http://schemas.openxmlformats.org/markup-compatibility/2006" xmlns:p14="http://schemas.microsoft.com/office/powerpoint/2010/main">
    <mc:Choice Requires="p14">
      <p:transition spd="slow" p14:dur="3000" advClick="0" advTm="20000"/>
    </mc:Choice>
    <mc:Fallback xmlns="">
      <p:transition spd="slow"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28.jp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sv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sv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3.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16.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5.png"/><Relationship Id="rId5" Type="http://schemas.openxmlformats.org/officeDocument/2006/relationships/theme" Target="../theme/theme5.xml"/><Relationship Id="rId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8.jfif"/><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7.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9.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19.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1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6" Type="http://schemas.openxmlformats.org/officeDocument/2006/relationships/theme" Target="../theme/theme9.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FC03BF-F75B-4304-9F17-09A681EA7B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AB2517-B0D9-4408-B528-AE824185DA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B442F8-7EA6-4A5B-B66D-8CDCB7E0C8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05BDA-D336-48FC-B280-E6D373253EDB}" type="datetimeFigureOut">
              <a:rPr lang="en-GB" smtClean="0"/>
              <a:t>23/05/2024</a:t>
            </a:fld>
            <a:endParaRPr lang="en-GB" dirty="0"/>
          </a:p>
        </p:txBody>
      </p:sp>
      <p:sp>
        <p:nvSpPr>
          <p:cNvPr id="5" name="Footer Placeholder 4">
            <a:extLst>
              <a:ext uri="{FF2B5EF4-FFF2-40B4-BE49-F238E27FC236}">
                <a16:creationId xmlns:a16="http://schemas.microsoft.com/office/drawing/2014/main" id="{78BEAA52-FF6E-470B-ABFC-A4E57E19E5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43E4811F-0D10-411D-A82F-089A07644D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73139-76CF-4DDF-83E2-30C548CDFFAA}" type="slidenum">
              <a:rPr lang="en-GB" smtClean="0"/>
              <a:t>‹#›</a:t>
            </a:fld>
            <a:endParaRPr lang="en-GB" dirty="0"/>
          </a:p>
        </p:txBody>
      </p:sp>
    </p:spTree>
    <p:extLst>
      <p:ext uri="{BB962C8B-B14F-4D97-AF65-F5344CB8AC3E}">
        <p14:creationId xmlns:p14="http://schemas.microsoft.com/office/powerpoint/2010/main" val="218394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5000"/>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88CACC-ACF5-4851-B2E2-FE2888482A8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843A8-F866-4151-BCAD-E87D9FC7F1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762EFE-B584-4003-A2B3-3AACFABDD54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8C74F9-8F7E-4FCA-B670-91D0EF129D22}" type="datetimeFigureOut">
              <a:rPr lang="en-GB" smtClean="0"/>
              <a:t>23/05/2024</a:t>
            </a:fld>
            <a:endParaRPr lang="en-GB"/>
          </a:p>
        </p:txBody>
      </p:sp>
      <p:sp>
        <p:nvSpPr>
          <p:cNvPr id="5" name="Footer Placeholder 4">
            <a:extLst>
              <a:ext uri="{FF2B5EF4-FFF2-40B4-BE49-F238E27FC236}">
                <a16:creationId xmlns:a16="http://schemas.microsoft.com/office/drawing/2014/main" id="{E5D66EE5-1EFE-4948-B73E-0B063D5D381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69E4463-062C-48F3-ACBA-1C57C5B1672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0B8C83A-EB33-49B1-BBFD-4C9EC1FCE507}" type="slidenum">
              <a:rPr lang="en-GB" smtClean="0"/>
              <a:t>‹#›</a:t>
            </a:fld>
            <a:endParaRPr lang="en-GB"/>
          </a:p>
        </p:txBody>
      </p:sp>
    </p:spTree>
    <p:extLst>
      <p:ext uri="{BB962C8B-B14F-4D97-AF65-F5344CB8AC3E}">
        <p14:creationId xmlns:p14="http://schemas.microsoft.com/office/powerpoint/2010/main" val="398568187"/>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mc:AlternateContent xmlns:mc="http://schemas.openxmlformats.org/markup-compatibility/2006" xmlns:p14="http://schemas.microsoft.com/office/powerpoint/2010/main">
    <mc:Choice Requires="p14">
      <p:transition spd="slow" p14:dur="3000" advClick="0" advTm="20000"/>
    </mc:Choice>
    <mc:Fallback xmlns="">
      <p:transition spd="slow" advClick="0" advTm="20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94420653"/>
      </p:ext>
    </p:extLst>
  </p:cSld>
  <p:clrMap bg1="lt1" tx1="dk1" bg2="dk2"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CB2335-876F-E853-E078-4510FDDBD5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FB44EB-08D9-2626-46A5-A4EA5F188A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4D1975-F34C-2909-9E00-7BBFE8DC98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F64BE9-CB85-4BAB-B613-B7D54B82D080}" type="datetimeFigureOut">
              <a:rPr lang="en-GB" smtClean="0"/>
              <a:t>23/05/2024</a:t>
            </a:fld>
            <a:endParaRPr lang="en-GB"/>
          </a:p>
        </p:txBody>
      </p:sp>
      <p:sp>
        <p:nvSpPr>
          <p:cNvPr id="5" name="Footer Placeholder 4">
            <a:extLst>
              <a:ext uri="{FF2B5EF4-FFF2-40B4-BE49-F238E27FC236}">
                <a16:creationId xmlns:a16="http://schemas.microsoft.com/office/drawing/2014/main" id="{F132B906-54DC-978E-DB71-C308385F15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20FCC74-7FF4-7230-BC60-D66021BE09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AA456A-6066-4A62-A347-2B779E937ADE}" type="slidenum">
              <a:rPr lang="en-GB" smtClean="0"/>
              <a:t>‹#›</a:t>
            </a:fld>
            <a:endParaRPr lang="en-GB"/>
          </a:p>
        </p:txBody>
      </p:sp>
    </p:spTree>
    <p:extLst>
      <p:ext uri="{BB962C8B-B14F-4D97-AF65-F5344CB8AC3E}">
        <p14:creationId xmlns:p14="http://schemas.microsoft.com/office/powerpoint/2010/main" val="4242698586"/>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188562"/>
      </p:ext>
    </p:extLst>
  </p:cSld>
  <p:clrMap bg1="lt1" tx1="dk1" bg2="dk2"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609600" y="609600"/>
            <a:ext cx="109728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
          <p:cNvSpPr>
            <a:spLocks noGrp="1" noChangeArrowheads="1"/>
          </p:cNvSpPr>
          <p:nvPr>
            <p:ph type="body" idx="1"/>
          </p:nvPr>
        </p:nvSpPr>
        <p:spPr bwMode="auto">
          <a:xfrm>
            <a:off x="609600" y="1447800"/>
            <a:ext cx="109728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6" name="Rectangle 12"/>
          <p:cNvSpPr>
            <a:spLocks noGrp="1" noChangeArrowheads="1"/>
          </p:cNvSpPr>
          <p:nvPr>
            <p:ph type="sldNum" sz="quarter" idx="4"/>
          </p:nvPr>
        </p:nvSpPr>
        <p:spPr bwMode="auto">
          <a:xfrm>
            <a:off x="11074400" y="76200"/>
            <a:ext cx="914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solidFill>
                  <a:schemeClr val="bg1"/>
                </a:solidFill>
                <a:latin typeface="+mn-lt"/>
              </a:defRPr>
            </a:lvl1pPr>
          </a:lstStyle>
          <a:p>
            <a:pPr>
              <a:defRPr/>
            </a:pPr>
            <a:fld id="{E833F792-BF5D-9948-BCB2-7146925A9940}" type="slidenum">
              <a:rPr lang="en-US"/>
              <a:pPr>
                <a:defRPr/>
              </a:pPr>
              <a:t>‹#›</a:t>
            </a:fld>
            <a:endParaRPr lang="en-US" sz="1400" dirty="0"/>
          </a:p>
        </p:txBody>
      </p:sp>
      <p:sp>
        <p:nvSpPr>
          <p:cNvPr id="1037" name="Rectangle 13"/>
          <p:cNvSpPr>
            <a:spLocks noGrp="1" noChangeArrowheads="1"/>
          </p:cNvSpPr>
          <p:nvPr>
            <p:ph type="ftr" sz="quarter" idx="3"/>
          </p:nvPr>
        </p:nvSpPr>
        <p:spPr bwMode="auto">
          <a:xfrm>
            <a:off x="101600" y="76200"/>
            <a:ext cx="5994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dirty="0">
                <a:solidFill>
                  <a:schemeClr val="bg1"/>
                </a:solidFill>
                <a:latin typeface="+mn-lt"/>
              </a:defRPr>
            </a:lvl1pPr>
          </a:lstStyle>
          <a:p>
            <a:pPr>
              <a:defRPr/>
            </a:pPr>
            <a:r>
              <a:rPr lang="en-US" dirty="0"/>
              <a:t>[Slideshow Title - edit in Headers &amp; Footers] </a:t>
            </a:r>
          </a:p>
          <a:p>
            <a:pPr>
              <a:defRPr/>
            </a:pPr>
            <a:endParaRPr lang="en-US" dirty="0"/>
          </a:p>
        </p:txBody>
      </p:sp>
      <p:sp>
        <p:nvSpPr>
          <p:cNvPr id="1038" name="Text Box 14"/>
          <p:cNvSpPr txBox="1">
            <a:spLocks noChangeArrowheads="1"/>
          </p:cNvSpPr>
          <p:nvPr/>
        </p:nvSpPr>
        <p:spPr bwMode="auto">
          <a:xfrm>
            <a:off x="203201" y="6362700"/>
            <a:ext cx="2203360" cy="276999"/>
          </a:xfrm>
          <a:prstGeom prst="rect">
            <a:avLst/>
          </a:prstGeom>
          <a:noFill/>
          <a:ln w="9525">
            <a:noFill/>
            <a:miter lim="800000"/>
            <a:headEnd/>
            <a:tailEnd/>
          </a:ln>
          <a:effectLst/>
        </p:spPr>
        <p:txBody>
          <a:bodyPr wrap="none">
            <a:prstTxWarp prst="textNoShape">
              <a:avLst/>
            </a:prstTxWarp>
            <a:spAutoFit/>
          </a:bodyPr>
          <a:lstStyle/>
          <a:p>
            <a:pPr>
              <a:defRPr/>
            </a:pPr>
            <a:r>
              <a:rPr lang="en-US" sz="1200" b="1" dirty="0">
                <a:solidFill>
                  <a:schemeClr val="bg1"/>
                </a:solidFill>
                <a:latin typeface="Arial" pitchFamily="1" charset="0"/>
              </a:rPr>
              <a:t>www.worcestershire.gov.uk</a:t>
            </a:r>
          </a:p>
        </p:txBody>
      </p:sp>
    </p:spTree>
    <p:extLst>
      <p:ext uri="{BB962C8B-B14F-4D97-AF65-F5344CB8AC3E}">
        <p14:creationId xmlns:p14="http://schemas.microsoft.com/office/powerpoint/2010/main" val="328036728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dt="0"/>
  <p:txStyles>
    <p:titleStyle>
      <a:lvl1pPr algn="l" rtl="0" eaLnBrk="1" fontAlgn="base" hangingPunct="1">
        <a:spcBef>
          <a:spcPct val="0"/>
        </a:spcBef>
        <a:spcAft>
          <a:spcPct val="0"/>
        </a:spcAft>
        <a:defRPr sz="3600" b="1">
          <a:solidFill>
            <a:srgbClr val="981A31"/>
          </a:solidFill>
          <a:latin typeface="+mj-lt"/>
          <a:ea typeface="Geneva" charset="-128"/>
          <a:cs typeface="Geneva" charset="-128"/>
        </a:defRPr>
      </a:lvl1pPr>
      <a:lvl2pPr algn="l" rtl="0" eaLnBrk="1" fontAlgn="base" hangingPunct="1">
        <a:spcBef>
          <a:spcPct val="0"/>
        </a:spcBef>
        <a:spcAft>
          <a:spcPct val="0"/>
        </a:spcAft>
        <a:defRPr sz="3600" b="1">
          <a:solidFill>
            <a:srgbClr val="1DA5AD"/>
          </a:solidFill>
          <a:latin typeface="Arial" pitchFamily="1" charset="0"/>
          <a:ea typeface="Geneva" charset="-128"/>
          <a:cs typeface="Geneva" charset="-128"/>
        </a:defRPr>
      </a:lvl2pPr>
      <a:lvl3pPr algn="l" rtl="0" eaLnBrk="1" fontAlgn="base" hangingPunct="1">
        <a:spcBef>
          <a:spcPct val="0"/>
        </a:spcBef>
        <a:spcAft>
          <a:spcPct val="0"/>
        </a:spcAft>
        <a:defRPr sz="3600" b="1">
          <a:solidFill>
            <a:srgbClr val="1DA5AD"/>
          </a:solidFill>
          <a:latin typeface="Arial" pitchFamily="1" charset="0"/>
          <a:ea typeface="Geneva" charset="-128"/>
          <a:cs typeface="Geneva" charset="-128"/>
        </a:defRPr>
      </a:lvl3pPr>
      <a:lvl4pPr algn="l" rtl="0" eaLnBrk="1" fontAlgn="base" hangingPunct="1">
        <a:spcBef>
          <a:spcPct val="0"/>
        </a:spcBef>
        <a:spcAft>
          <a:spcPct val="0"/>
        </a:spcAft>
        <a:defRPr sz="3600" b="1">
          <a:solidFill>
            <a:srgbClr val="1DA5AD"/>
          </a:solidFill>
          <a:latin typeface="Arial" pitchFamily="1" charset="0"/>
          <a:ea typeface="Geneva" charset="-128"/>
          <a:cs typeface="Geneva" charset="-128"/>
        </a:defRPr>
      </a:lvl4pPr>
      <a:lvl5pPr algn="l" rtl="0" eaLnBrk="1" fontAlgn="base" hangingPunct="1">
        <a:spcBef>
          <a:spcPct val="0"/>
        </a:spcBef>
        <a:spcAft>
          <a:spcPct val="0"/>
        </a:spcAft>
        <a:defRPr sz="3600" b="1">
          <a:solidFill>
            <a:srgbClr val="1DA5AD"/>
          </a:solidFill>
          <a:latin typeface="Arial" pitchFamily="1" charset="0"/>
          <a:ea typeface="Geneva" charset="-128"/>
          <a:cs typeface="Geneva" charset="-128"/>
        </a:defRPr>
      </a:lvl5pPr>
      <a:lvl6pPr marL="457200" algn="l" rtl="0" eaLnBrk="1" fontAlgn="base" hangingPunct="1">
        <a:spcBef>
          <a:spcPct val="0"/>
        </a:spcBef>
        <a:spcAft>
          <a:spcPct val="0"/>
        </a:spcAft>
        <a:defRPr sz="3600" b="1">
          <a:solidFill>
            <a:srgbClr val="1DA5AD"/>
          </a:solidFill>
          <a:latin typeface="Arial" pitchFamily="1" charset="0"/>
        </a:defRPr>
      </a:lvl6pPr>
      <a:lvl7pPr marL="914400" algn="l" rtl="0" eaLnBrk="1" fontAlgn="base" hangingPunct="1">
        <a:spcBef>
          <a:spcPct val="0"/>
        </a:spcBef>
        <a:spcAft>
          <a:spcPct val="0"/>
        </a:spcAft>
        <a:defRPr sz="3600" b="1">
          <a:solidFill>
            <a:srgbClr val="1DA5AD"/>
          </a:solidFill>
          <a:latin typeface="Arial" pitchFamily="1" charset="0"/>
        </a:defRPr>
      </a:lvl7pPr>
      <a:lvl8pPr marL="1371600" algn="l" rtl="0" eaLnBrk="1" fontAlgn="base" hangingPunct="1">
        <a:spcBef>
          <a:spcPct val="0"/>
        </a:spcBef>
        <a:spcAft>
          <a:spcPct val="0"/>
        </a:spcAft>
        <a:defRPr sz="3600" b="1">
          <a:solidFill>
            <a:srgbClr val="1DA5AD"/>
          </a:solidFill>
          <a:latin typeface="Arial" pitchFamily="1" charset="0"/>
        </a:defRPr>
      </a:lvl8pPr>
      <a:lvl9pPr marL="1828800" algn="l" rtl="0" eaLnBrk="1" fontAlgn="base" hangingPunct="1">
        <a:spcBef>
          <a:spcPct val="0"/>
        </a:spcBef>
        <a:spcAft>
          <a:spcPct val="0"/>
        </a:spcAft>
        <a:defRPr sz="3600" b="1">
          <a:solidFill>
            <a:srgbClr val="1DA5AD"/>
          </a:solidFill>
          <a:latin typeface="Arial" pitchFamily="1" charset="0"/>
        </a:defRPr>
      </a:lvl9pPr>
    </p:titleStyle>
    <p:bodyStyle>
      <a:lvl1pPr marL="342900" indent="-342900" algn="l" rtl="0" eaLnBrk="1" fontAlgn="base" hangingPunct="1">
        <a:lnSpc>
          <a:spcPct val="90000"/>
        </a:lnSpc>
        <a:spcBef>
          <a:spcPct val="20000"/>
        </a:spcBef>
        <a:spcAft>
          <a:spcPct val="0"/>
        </a:spcAft>
        <a:buClr>
          <a:schemeClr val="bg2"/>
        </a:buClr>
        <a:buChar char="•"/>
        <a:defRPr sz="2800">
          <a:solidFill>
            <a:schemeClr val="tx1"/>
          </a:solidFill>
          <a:latin typeface="+mn-lt"/>
          <a:ea typeface="Geneva" charset="-128"/>
          <a:cs typeface="Geneva" charset="-128"/>
        </a:defRPr>
      </a:lvl1pPr>
      <a:lvl2pPr marL="742950" indent="-285750" algn="l" rtl="0" eaLnBrk="1" fontAlgn="base" hangingPunct="1">
        <a:lnSpc>
          <a:spcPct val="90000"/>
        </a:lnSpc>
        <a:spcBef>
          <a:spcPct val="20000"/>
        </a:spcBef>
        <a:spcAft>
          <a:spcPct val="0"/>
        </a:spcAft>
        <a:buClr>
          <a:schemeClr val="bg2"/>
        </a:buClr>
        <a:buFont typeface="Times" charset="0"/>
        <a:buChar char="•"/>
        <a:defRPr sz="2400">
          <a:solidFill>
            <a:schemeClr val="tx1"/>
          </a:solidFill>
          <a:latin typeface="+mn-lt"/>
          <a:ea typeface="Geneva" charset="-128"/>
        </a:defRPr>
      </a:lvl2pPr>
      <a:lvl3pPr marL="1143000" indent="-228600" algn="l" rtl="0" eaLnBrk="1" fontAlgn="base" hangingPunct="1">
        <a:lnSpc>
          <a:spcPct val="90000"/>
        </a:lnSpc>
        <a:spcBef>
          <a:spcPct val="20000"/>
        </a:spcBef>
        <a:spcAft>
          <a:spcPct val="0"/>
        </a:spcAft>
        <a:buClr>
          <a:schemeClr val="bg2"/>
        </a:buClr>
        <a:buChar char="•"/>
        <a:defRPr sz="2400">
          <a:solidFill>
            <a:schemeClr val="tx1"/>
          </a:solidFill>
          <a:latin typeface="+mn-lt"/>
          <a:ea typeface="Geneva" charset="-128"/>
        </a:defRPr>
      </a:lvl3pPr>
      <a:lvl4pPr marL="16002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4pPr>
      <a:lvl5pPr marL="20574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5pPr>
      <a:lvl6pPr marL="25146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6pPr>
      <a:lvl7pPr marL="29718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7pPr>
      <a:lvl8pPr marL="34290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8pPr>
      <a:lvl9pPr marL="38862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7AD2D-0A33-A44B-AB3A-1F4DE14184AB}"/>
              </a:ext>
            </a:extLst>
          </p:cNvPr>
          <p:cNvSpPr>
            <a:spLocks noGrp="1"/>
          </p:cNvSpPr>
          <p:nvPr>
            <p:ph type="title"/>
          </p:nvPr>
        </p:nvSpPr>
        <p:spPr>
          <a:xfrm>
            <a:off x="838200" y="602428"/>
            <a:ext cx="10515600" cy="108826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F0B30D1-17B0-B146-ADA8-C1910FE730BD}"/>
              </a:ext>
            </a:extLst>
          </p:cNvPr>
          <p:cNvSpPr>
            <a:spLocks noGrp="1"/>
          </p:cNvSpPr>
          <p:nvPr>
            <p:ph type="body" idx="1"/>
          </p:nvPr>
        </p:nvSpPr>
        <p:spPr>
          <a:xfrm>
            <a:off x="838200" y="1893345"/>
            <a:ext cx="10515600" cy="415245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grpSp>
        <p:nvGrpSpPr>
          <p:cNvPr id="18" name="Group 17">
            <a:extLst>
              <a:ext uri="{FF2B5EF4-FFF2-40B4-BE49-F238E27FC236}">
                <a16:creationId xmlns:a16="http://schemas.microsoft.com/office/drawing/2014/main" id="{E33CDA2E-2F08-424E-993B-4EEE00B70C48}"/>
              </a:ext>
            </a:extLst>
          </p:cNvPr>
          <p:cNvGrpSpPr/>
          <p:nvPr userDrawn="1"/>
        </p:nvGrpSpPr>
        <p:grpSpPr>
          <a:xfrm>
            <a:off x="838200" y="6045798"/>
            <a:ext cx="10521875" cy="703478"/>
            <a:chOff x="838200" y="6045798"/>
            <a:chExt cx="10521875" cy="703478"/>
          </a:xfrm>
          <a:solidFill>
            <a:srgbClr val="FFFFFF"/>
          </a:solidFill>
        </p:grpSpPr>
        <p:cxnSp>
          <p:nvCxnSpPr>
            <p:cNvPr id="8" name="Straight Connector 7">
              <a:extLst>
                <a:ext uri="{FF2B5EF4-FFF2-40B4-BE49-F238E27FC236}">
                  <a16:creationId xmlns:a16="http://schemas.microsoft.com/office/drawing/2014/main" id="{5CB730D5-D3DA-8643-B992-703866C90DC0}"/>
                </a:ext>
              </a:extLst>
            </p:cNvPr>
            <p:cNvCxnSpPr>
              <a:cxnSpLocks/>
            </p:cNvCxnSpPr>
            <p:nvPr userDrawn="1"/>
          </p:nvCxnSpPr>
          <p:spPr>
            <a:xfrm>
              <a:off x="838200"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DD80CFA-AF7A-1F4D-A651-CD14B14170CA}"/>
                </a:ext>
              </a:extLst>
            </p:cNvPr>
            <p:cNvCxnSpPr>
              <a:cxnSpLocks/>
            </p:cNvCxnSpPr>
            <p:nvPr userDrawn="1"/>
          </p:nvCxnSpPr>
          <p:spPr>
            <a:xfrm>
              <a:off x="6679602"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D1D0D0BF-1EF9-E94C-B06D-1FC592E7C427}"/>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5700712" y="6045798"/>
              <a:ext cx="790575" cy="703478"/>
            </a:xfrm>
            <a:prstGeom prst="rect">
              <a:avLst/>
            </a:prstGeom>
          </p:spPr>
        </p:pic>
      </p:grpSp>
      <p:cxnSp>
        <p:nvCxnSpPr>
          <p:cNvPr id="14" name="Straight Connector 13">
            <a:extLst>
              <a:ext uri="{FF2B5EF4-FFF2-40B4-BE49-F238E27FC236}">
                <a16:creationId xmlns:a16="http://schemas.microsoft.com/office/drawing/2014/main" id="{3BBA9F20-F41C-D84C-A5CF-F38A21CCD6E1}"/>
              </a:ext>
            </a:extLst>
          </p:cNvPr>
          <p:cNvCxnSpPr>
            <a:cxnSpLocks/>
          </p:cNvCxnSpPr>
          <p:nvPr userDrawn="1"/>
        </p:nvCxnSpPr>
        <p:spPr>
          <a:xfrm>
            <a:off x="838200" y="505461"/>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408109"/>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txStyles>
    <p:titleStyle>
      <a:lvl1pPr algn="l" defTabSz="914400" rtl="0" eaLnBrk="1" latinLnBrk="0" hangingPunct="1">
        <a:lnSpc>
          <a:spcPct val="90000"/>
        </a:lnSpc>
        <a:spcBef>
          <a:spcPct val="0"/>
        </a:spcBef>
        <a:buNone/>
        <a:defRPr sz="3200" b="1" kern="1200" spc="-50"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25000"/>
        </a:lnSpc>
        <a:spcBef>
          <a:spcPts val="1000"/>
        </a:spcBef>
        <a:buClr>
          <a:schemeClr val="accent1"/>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5000"/>
        </a:lnSpc>
        <a:spcBef>
          <a:spcPts val="500"/>
        </a:spcBef>
        <a:buClr>
          <a:schemeClr val="accent1"/>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5000"/>
        </a:lnSpc>
        <a:spcBef>
          <a:spcPts val="500"/>
        </a:spcBef>
        <a:buClr>
          <a:schemeClr val="accent1"/>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5000"/>
        </a:lnSpc>
        <a:spcBef>
          <a:spcPts val="500"/>
        </a:spcBef>
        <a:buClr>
          <a:schemeClr val="accent1"/>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5000"/>
        </a:lnSpc>
        <a:spcBef>
          <a:spcPts val="500"/>
        </a:spcBef>
        <a:buClr>
          <a:schemeClr val="accent1"/>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7AD2D-0A33-A44B-AB3A-1F4DE14184AB}"/>
              </a:ext>
            </a:extLst>
          </p:cNvPr>
          <p:cNvSpPr>
            <a:spLocks noGrp="1"/>
          </p:cNvSpPr>
          <p:nvPr>
            <p:ph type="title"/>
          </p:nvPr>
        </p:nvSpPr>
        <p:spPr>
          <a:xfrm>
            <a:off x="838200" y="602428"/>
            <a:ext cx="10515600" cy="108826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0B30D1-17B0-B146-ADA8-C1910FE730BD}"/>
              </a:ext>
            </a:extLst>
          </p:cNvPr>
          <p:cNvSpPr>
            <a:spLocks noGrp="1"/>
          </p:cNvSpPr>
          <p:nvPr>
            <p:ph type="body" idx="1"/>
          </p:nvPr>
        </p:nvSpPr>
        <p:spPr>
          <a:xfrm>
            <a:off x="838200" y="1893345"/>
            <a:ext cx="10515600" cy="41524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5CB730D5-D3DA-8643-B992-703866C90DC0}"/>
              </a:ext>
            </a:extLst>
          </p:cNvPr>
          <p:cNvCxnSpPr>
            <a:cxnSpLocks/>
          </p:cNvCxnSpPr>
          <p:nvPr userDrawn="1"/>
        </p:nvCxnSpPr>
        <p:spPr>
          <a:xfrm>
            <a:off x="838200" y="6397537"/>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DD80CFA-AF7A-1F4D-A651-CD14B14170CA}"/>
              </a:ext>
            </a:extLst>
          </p:cNvPr>
          <p:cNvCxnSpPr>
            <a:cxnSpLocks/>
          </p:cNvCxnSpPr>
          <p:nvPr userDrawn="1"/>
        </p:nvCxnSpPr>
        <p:spPr>
          <a:xfrm>
            <a:off x="6679602" y="6397537"/>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D1D0D0BF-1EF9-E94C-B06D-1FC592E7C427}"/>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5700712" y="6045798"/>
            <a:ext cx="790575" cy="703478"/>
          </a:xfrm>
          <a:prstGeom prst="rect">
            <a:avLst/>
          </a:prstGeom>
        </p:spPr>
      </p:pic>
      <p:cxnSp>
        <p:nvCxnSpPr>
          <p:cNvPr id="14" name="Straight Connector 13">
            <a:extLst>
              <a:ext uri="{FF2B5EF4-FFF2-40B4-BE49-F238E27FC236}">
                <a16:creationId xmlns:a16="http://schemas.microsoft.com/office/drawing/2014/main" id="{3BBA9F20-F41C-D84C-A5CF-F38A21CCD6E1}"/>
              </a:ext>
            </a:extLst>
          </p:cNvPr>
          <p:cNvCxnSpPr>
            <a:cxnSpLocks/>
          </p:cNvCxnSpPr>
          <p:nvPr userDrawn="1"/>
        </p:nvCxnSpPr>
        <p:spPr>
          <a:xfrm>
            <a:off x="838200" y="505461"/>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542936"/>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xStyles>
    <p:titleStyle>
      <a:lvl1pPr algn="l" defTabSz="914400" rtl="0" eaLnBrk="1" latinLnBrk="0" hangingPunct="1">
        <a:lnSpc>
          <a:spcPct val="90000"/>
        </a:lnSpc>
        <a:spcBef>
          <a:spcPct val="0"/>
        </a:spcBef>
        <a:buNone/>
        <a:defRPr sz="3200" b="1" kern="1200" spc="-50"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25000"/>
        </a:lnSpc>
        <a:spcBef>
          <a:spcPts val="1000"/>
        </a:spcBef>
        <a:buClr>
          <a:schemeClr val="accent1"/>
        </a:buClr>
        <a:buFont typeface="System Font Regular"/>
        <a:buChar char="–"/>
        <a:defRPr sz="180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5000"/>
        </a:lnSpc>
        <a:spcBef>
          <a:spcPts val="500"/>
        </a:spcBef>
        <a:buClr>
          <a:schemeClr val="accent1"/>
        </a:buClr>
        <a:buFont typeface="System Font Regular"/>
        <a:buChar char="–"/>
        <a:defRPr sz="18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5000"/>
        </a:lnSpc>
        <a:spcBef>
          <a:spcPts val="500"/>
        </a:spcBef>
        <a:buClr>
          <a:schemeClr val="accent1"/>
        </a:buClr>
        <a:buFont typeface="System Font Regular"/>
        <a:buChar char="–"/>
        <a:defRPr sz="1800" kern="1200">
          <a:solidFill>
            <a:schemeClr val="bg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5000"/>
        </a:lnSpc>
        <a:spcBef>
          <a:spcPts val="500"/>
        </a:spcBef>
        <a:buClr>
          <a:schemeClr val="accent1"/>
        </a:buClr>
        <a:buFont typeface="System Font Regular"/>
        <a:buChar char="–"/>
        <a:defRPr sz="1800" kern="1200">
          <a:solidFill>
            <a:schemeClr val="bg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5000"/>
        </a:lnSpc>
        <a:spcBef>
          <a:spcPts val="500"/>
        </a:spcBef>
        <a:buClr>
          <a:schemeClr val="accent1"/>
        </a:buClr>
        <a:buFont typeface="System Font Regular"/>
        <a:buChar char="–"/>
        <a:defRPr sz="18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7" y="365125"/>
            <a:ext cx="1151999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87337" y="1825625"/>
            <a:ext cx="11520000" cy="42060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77532" y="6283139"/>
            <a:ext cx="2711646" cy="378226"/>
          </a:xfrm>
          <a:prstGeom prst="rect">
            <a:avLst/>
          </a:prstGeom>
        </p:spPr>
      </p:pic>
      <p:sp>
        <p:nvSpPr>
          <p:cNvPr id="9" name="Rectangle 8"/>
          <p:cNvSpPr/>
          <p:nvPr userDrawn="1"/>
        </p:nvSpPr>
        <p:spPr>
          <a:xfrm>
            <a:off x="287337" y="6031688"/>
            <a:ext cx="11520000" cy="144000"/>
          </a:xfrm>
          <a:prstGeom prst="rect">
            <a:avLst/>
          </a:prstGeom>
          <a:solidFill>
            <a:srgbClr val="FFC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3144" y="6338502"/>
            <a:ext cx="2031841" cy="311381"/>
          </a:xfrm>
          <a:prstGeom prst="rect">
            <a:avLst/>
          </a:prstGeom>
        </p:spPr>
      </p:pic>
    </p:spTree>
    <p:extLst>
      <p:ext uri="{BB962C8B-B14F-4D97-AF65-F5344CB8AC3E}">
        <p14:creationId xmlns:p14="http://schemas.microsoft.com/office/powerpoint/2010/main" val="354762154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5CF37-789D-445A-89B2-24B2C9E3E3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2C8AFB-542F-4A16-8674-A658F616E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AFDC0E-C113-433C-89C0-F02CD1039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6E7DA35F-B3A8-4EA5-AF2C-0AB6C0599C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A8E892F-B690-42D0-965B-F1D89F594E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05C737-26CF-4B5E-A2A2-D85583DFA242}" type="slidenum">
              <a:rPr lang="en-GB" smtClean="0"/>
              <a:t>‹#›</a:t>
            </a:fld>
            <a:endParaRPr lang="en-GB"/>
          </a:p>
        </p:txBody>
      </p:sp>
      <p:pic>
        <p:nvPicPr>
          <p:cNvPr id="10" name="Picture 2" descr="Cardiff Business School | jobs.ac.uk">
            <a:extLst>
              <a:ext uri="{FF2B5EF4-FFF2-40B4-BE49-F238E27FC236}">
                <a16:creationId xmlns:a16="http://schemas.microsoft.com/office/drawing/2014/main" id="{7FE53BAB-2634-4033-AC40-3990DBEB813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23838" y="83920"/>
            <a:ext cx="1564450" cy="5971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 clipart&#10;&#10;Description automatically generated">
            <a:extLst>
              <a:ext uri="{FF2B5EF4-FFF2-40B4-BE49-F238E27FC236}">
                <a16:creationId xmlns:a16="http://schemas.microsoft.com/office/drawing/2014/main" id="{88EA506A-E19D-4F31-A1A6-992AB716783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647680" y="208800"/>
            <a:ext cx="1320482" cy="437400"/>
          </a:xfrm>
          <a:prstGeom prst="rect">
            <a:avLst/>
          </a:prstGeom>
        </p:spPr>
      </p:pic>
    </p:spTree>
    <p:extLst>
      <p:ext uri="{BB962C8B-B14F-4D97-AF65-F5344CB8AC3E}">
        <p14:creationId xmlns:p14="http://schemas.microsoft.com/office/powerpoint/2010/main" val="230045508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5CF37-789D-445A-89B2-24B2C9E3E3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2C8AFB-542F-4A16-8674-A658F616E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AFDC0E-C113-433C-89C0-F02CD1039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6E7DA35F-B3A8-4EA5-AF2C-0AB6C0599C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A8E892F-B690-42D0-965B-F1D89F594E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05C737-26CF-4B5E-A2A2-D85583DFA242}" type="slidenum">
              <a:rPr lang="en-GB" smtClean="0"/>
              <a:t>‹#›</a:t>
            </a:fld>
            <a:endParaRPr lang="en-GB"/>
          </a:p>
        </p:txBody>
      </p:sp>
      <p:pic>
        <p:nvPicPr>
          <p:cNvPr id="8" name="Picture 7" descr="Text&#10;&#10;Description automatically generated with medium confidence">
            <a:extLst>
              <a:ext uri="{FF2B5EF4-FFF2-40B4-BE49-F238E27FC236}">
                <a16:creationId xmlns:a16="http://schemas.microsoft.com/office/drawing/2014/main" id="{DABE8B62-BA9C-442D-970A-252BC8C38E6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636449" y="230189"/>
            <a:ext cx="2005586" cy="664334"/>
          </a:xfrm>
          <a:prstGeom prst="rect">
            <a:avLst/>
          </a:prstGeom>
        </p:spPr>
      </p:pic>
    </p:spTree>
    <p:extLst>
      <p:ext uri="{BB962C8B-B14F-4D97-AF65-F5344CB8AC3E}">
        <p14:creationId xmlns:p14="http://schemas.microsoft.com/office/powerpoint/2010/main" val="423211106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5CF37-789D-445A-89B2-24B2C9E3E3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2C8AFB-542F-4A16-8674-A658F616E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AFDC0E-C113-433C-89C0-F02CD1039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05D68-6819-4A48-AB65-F410E7B9376A}" type="datetimeFigureOut">
              <a:rPr lang="en-GB" smtClean="0"/>
              <a:t>23/05/2024</a:t>
            </a:fld>
            <a:endParaRPr lang="en-GB"/>
          </a:p>
        </p:txBody>
      </p:sp>
      <p:sp>
        <p:nvSpPr>
          <p:cNvPr id="5" name="Footer Placeholder 4">
            <a:extLst>
              <a:ext uri="{FF2B5EF4-FFF2-40B4-BE49-F238E27FC236}">
                <a16:creationId xmlns:a16="http://schemas.microsoft.com/office/drawing/2014/main" id="{6E7DA35F-B3A8-4EA5-AF2C-0AB6C0599C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A8E892F-B690-42D0-965B-F1D89F594E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05C737-26CF-4B5E-A2A2-D85583DFA242}" type="slidenum">
              <a:rPr lang="en-GB" smtClean="0"/>
              <a:t>‹#›</a:t>
            </a:fld>
            <a:endParaRPr lang="en-GB"/>
          </a:p>
        </p:txBody>
      </p:sp>
      <p:pic>
        <p:nvPicPr>
          <p:cNvPr id="10" name="Picture 2" descr="Cardiff Business School | jobs.ac.uk">
            <a:extLst>
              <a:ext uri="{FF2B5EF4-FFF2-40B4-BE49-F238E27FC236}">
                <a16:creationId xmlns:a16="http://schemas.microsoft.com/office/drawing/2014/main" id="{7FE53BAB-2634-4033-AC40-3990DBEB813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23838" y="83919"/>
            <a:ext cx="1828800" cy="6980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ext&#10;&#10;Description automatically generated with medium confidence">
            <a:extLst>
              <a:ext uri="{FF2B5EF4-FFF2-40B4-BE49-F238E27FC236}">
                <a16:creationId xmlns:a16="http://schemas.microsoft.com/office/drawing/2014/main" id="{244B5260-D6D4-4698-8B60-4CFE02B16E3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396030" y="261177"/>
            <a:ext cx="1572132" cy="520757"/>
          </a:xfrm>
          <a:prstGeom prst="rect">
            <a:avLst/>
          </a:prstGeom>
        </p:spPr>
      </p:pic>
    </p:spTree>
    <p:extLst>
      <p:ext uri="{BB962C8B-B14F-4D97-AF65-F5344CB8AC3E}">
        <p14:creationId xmlns:p14="http://schemas.microsoft.com/office/powerpoint/2010/main" val="1322372650"/>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17525"/>
            <a:ext cx="10944000" cy="468000"/>
          </a:xfrm>
          <a:prstGeom prst="rect">
            <a:avLst/>
          </a:prstGeom>
        </p:spPr>
        <p:txBody>
          <a:bodyPr vert="horz" lIns="0" tIns="0" rIns="0" bIns="0" rtlCol="0" anchor="t" anchorCtr="0">
            <a:noAutofit/>
          </a:bodyPr>
          <a:lstStyle/>
          <a:p>
            <a:r>
              <a:rPr lang="en-GB" noProof="0" dirty="0"/>
              <a:t>Click to add heading</a:t>
            </a:r>
          </a:p>
        </p:txBody>
      </p:sp>
      <p:sp>
        <p:nvSpPr>
          <p:cNvPr id="3" name="Text Placeholder 2"/>
          <p:cNvSpPr>
            <a:spLocks noGrp="1"/>
          </p:cNvSpPr>
          <p:nvPr>
            <p:ph type="body" idx="1"/>
          </p:nvPr>
        </p:nvSpPr>
        <p:spPr>
          <a:xfrm>
            <a:off x="609600" y="1642535"/>
            <a:ext cx="10944000" cy="4392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3"/>
          </p:nvPr>
        </p:nvSpPr>
        <p:spPr>
          <a:xfrm>
            <a:off x="491018" y="6328855"/>
            <a:ext cx="2366459" cy="360000"/>
          </a:xfrm>
          <a:prstGeom prst="rect">
            <a:avLst/>
          </a:prstGeom>
        </p:spPr>
        <p:txBody>
          <a:bodyPr vert="horz" lIns="0" tIns="0" rIns="0" bIns="0" rtlCol="0" anchor="t" anchorCtr="0">
            <a:noAutofit/>
          </a:bodyPr>
          <a:lstStyle>
            <a:lvl1pPr algn="l">
              <a:lnSpc>
                <a:spcPts val="1300"/>
              </a:lnSpc>
              <a:defRPr sz="1000" b="1">
                <a:solidFill>
                  <a:schemeClr val="bg1"/>
                </a:solidFill>
                <a:latin typeface="Century Gothic" panose="020B0502020202020204" pitchFamily="34" charset="0"/>
              </a:defRPr>
            </a:lvl1pPr>
          </a:lstStyle>
          <a:p>
            <a:r>
              <a:rPr lang="en-GB" dirty="0"/>
              <a:t>Presentation Title Name      XX-XX Month Year Location</a:t>
            </a:r>
          </a:p>
        </p:txBody>
      </p:sp>
      <p:sp>
        <p:nvSpPr>
          <p:cNvPr id="6" name="Slide Number Placeholder 5"/>
          <p:cNvSpPr>
            <a:spLocks noGrp="1"/>
          </p:cNvSpPr>
          <p:nvPr>
            <p:ph type="sldNum" sz="quarter" idx="4"/>
          </p:nvPr>
        </p:nvSpPr>
        <p:spPr>
          <a:xfrm>
            <a:off x="10970009" y="6339416"/>
            <a:ext cx="720000" cy="216000"/>
          </a:xfrm>
          <a:prstGeom prst="rect">
            <a:avLst/>
          </a:prstGeom>
        </p:spPr>
        <p:txBody>
          <a:bodyPr vert="horz" lIns="0" tIns="0" rIns="0" bIns="0" rtlCol="0" anchor="t" anchorCtr="0">
            <a:noAutofit/>
          </a:bodyPr>
          <a:lstStyle>
            <a:lvl1pPr algn="r">
              <a:defRPr sz="1000" b="1">
                <a:solidFill>
                  <a:schemeClr val="bg1"/>
                </a:solidFill>
              </a:defRPr>
            </a:lvl1pPr>
          </a:lstStyle>
          <a:p>
            <a:fld id="{9295DF58-4118-4551-8C61-1A7ED177FA2D}" type="slidenum">
              <a:rPr lang="en-GB" smtClean="0"/>
              <a:pPr/>
              <a:t>‹#›</a:t>
            </a:fld>
            <a:endParaRPr lang="en-GB" dirty="0"/>
          </a:p>
        </p:txBody>
      </p:sp>
    </p:spTree>
    <p:extLst>
      <p:ext uri="{BB962C8B-B14F-4D97-AF65-F5344CB8AC3E}">
        <p14:creationId xmlns:p14="http://schemas.microsoft.com/office/powerpoint/2010/main" val="3475023605"/>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Lst>
  <p:hf hdr="0" ftr="0" dt="0"/>
  <p:txStyles>
    <p:titleStyle>
      <a:lvl1pPr algn="l" defTabSz="914400" rtl="0" eaLnBrk="1" latinLnBrk="0" hangingPunct="1">
        <a:spcBef>
          <a:spcPct val="0"/>
        </a:spcBef>
        <a:buNone/>
        <a:defRPr sz="32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200"/>
        </a:spcAft>
        <a:buFont typeface="Arial" pitchFamily="34" charset="0"/>
        <a:buNone/>
        <a:defRPr sz="1800" kern="1200">
          <a:solidFill>
            <a:schemeClr val="tx1"/>
          </a:solidFill>
          <a:latin typeface="+mn-lt"/>
          <a:ea typeface="+mn-ea"/>
          <a:cs typeface="+mn-cs"/>
        </a:defRPr>
      </a:lvl1pPr>
      <a:lvl2pPr marL="144000" indent="-144000" algn="l" defTabSz="914400" rtl="0" eaLnBrk="1" latinLnBrk="0" hangingPunct="1">
        <a:lnSpc>
          <a:spcPts val="2000"/>
        </a:lnSpc>
        <a:spcBef>
          <a:spcPts val="0"/>
        </a:spcBef>
        <a:spcAft>
          <a:spcPts val="1200"/>
        </a:spcAft>
        <a:buClr>
          <a:schemeClr val="accent1"/>
        </a:buClr>
        <a:buSzPct val="100000"/>
        <a:buFont typeface="Arial" pitchFamily="34" charset="0"/>
        <a:buChar char="•"/>
        <a:defRPr sz="1800" kern="1200">
          <a:solidFill>
            <a:schemeClr val="tx1"/>
          </a:solidFill>
          <a:latin typeface="+mn-lt"/>
          <a:ea typeface="+mn-ea"/>
          <a:cs typeface="+mn-cs"/>
        </a:defRPr>
      </a:lvl2pPr>
      <a:lvl3pPr marL="360000" indent="-144000" algn="l" defTabSz="914400" rtl="0" eaLnBrk="1" latinLnBrk="0" hangingPunct="1">
        <a:lnSpc>
          <a:spcPts val="2000"/>
        </a:lnSpc>
        <a:spcBef>
          <a:spcPts val="0"/>
        </a:spcBef>
        <a:spcAft>
          <a:spcPts val="1200"/>
        </a:spcAft>
        <a:buClr>
          <a:schemeClr val="accent1"/>
        </a:buClr>
        <a:buSzPct val="10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120.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120.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youtu.be/Ans4t7TDK98" TargetMode="External"/><Relationship Id="rId1" Type="http://schemas.openxmlformats.org/officeDocument/2006/relationships/slideLayout" Target="../slideLayouts/slideLayout1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xml"/><Relationship Id="rId1" Type="http://schemas.openxmlformats.org/officeDocument/2006/relationships/slideLayout" Target="../slideLayouts/slideLayout131.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jpg"/></Relationships>
</file>

<file path=ppt/slides/_rels/slide3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9.xml"/><Relationship Id="rId1" Type="http://schemas.openxmlformats.org/officeDocument/2006/relationships/slideLayout" Target="../slideLayouts/slideLayout1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0.xml"/><Relationship Id="rId1" Type="http://schemas.openxmlformats.org/officeDocument/2006/relationships/tags" Target="../tags/tag2.xml"/></Relationships>
</file>

<file path=ppt/slides/_rels/slide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1.xml"/><Relationship Id="rId7" Type="http://schemas.openxmlformats.org/officeDocument/2006/relationships/diagramColors" Target="../diagrams/colors1.xml"/><Relationship Id="rId2" Type="http://schemas.openxmlformats.org/officeDocument/2006/relationships/slideLayout" Target="../slideLayouts/slideLayout99.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2.xml"/><Relationship Id="rId7" Type="http://schemas.openxmlformats.org/officeDocument/2006/relationships/diagramColors" Target="../diagrams/colors2.xml"/><Relationship Id="rId2" Type="http://schemas.openxmlformats.org/officeDocument/2006/relationships/slideLayout" Target="../slideLayouts/slideLayout99.xml"/><Relationship Id="rId1" Type="http://schemas.openxmlformats.org/officeDocument/2006/relationships/tags" Target="../tags/tag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13.xml"/><Relationship Id="rId1" Type="http://schemas.openxmlformats.org/officeDocument/2006/relationships/slideLayout" Target="../slideLayouts/slideLayout109.xml"/><Relationship Id="rId4" Type="http://schemas.openxmlformats.org/officeDocument/2006/relationships/image" Target="../media/image77.jpg"/></Relationships>
</file>

<file path=ppt/slides/_rels/slide44.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110.xml"/><Relationship Id="rId6" Type="http://schemas.openxmlformats.org/officeDocument/2006/relationships/image" Target="../media/image81.png"/><Relationship Id="rId11" Type="http://schemas.openxmlformats.org/officeDocument/2006/relationships/image" Target="../media/image77.jpg"/><Relationship Id="rId5" Type="http://schemas.openxmlformats.org/officeDocument/2006/relationships/image" Target="../media/image80.png"/><Relationship Id="rId10" Type="http://schemas.openxmlformats.org/officeDocument/2006/relationships/image" Target="../media/image76.gif"/><Relationship Id="rId4" Type="http://schemas.openxmlformats.org/officeDocument/2006/relationships/image" Target="../media/image79.png"/><Relationship Id="rId9" Type="http://schemas.openxmlformats.org/officeDocument/2006/relationships/image" Target="../media/image84.jpg"/></Relationships>
</file>

<file path=ppt/slides/_rels/slide4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5.xml"/><Relationship Id="rId1" Type="http://schemas.openxmlformats.org/officeDocument/2006/relationships/slideLayout" Target="../slideLayouts/slideLayout111.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6.xml"/><Relationship Id="rId1" Type="http://schemas.openxmlformats.org/officeDocument/2006/relationships/slideLayout" Target="../slideLayouts/slideLayout111.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7.xml"/><Relationship Id="rId1" Type="http://schemas.openxmlformats.org/officeDocument/2006/relationships/slideLayout" Target="../slideLayouts/slideLayout111.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8.xml"/><Relationship Id="rId1" Type="http://schemas.openxmlformats.org/officeDocument/2006/relationships/slideLayout" Target="../slideLayouts/slideLayout112.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9.xml"/><Relationship Id="rId1" Type="http://schemas.openxmlformats.org/officeDocument/2006/relationships/slideLayout" Target="../slideLayouts/slideLayout110.xml"/></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113.xml"/><Relationship Id="rId4" Type="http://schemas.openxmlformats.org/officeDocument/2006/relationships/image" Target="../media/image77.jpg"/></Relationships>
</file>

<file path=ppt/slides/_rels/slide5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2.xml"/><Relationship Id="rId1" Type="http://schemas.openxmlformats.org/officeDocument/2006/relationships/slideLayout" Target="../slideLayouts/slideLayout1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9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63.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24.xml"/><Relationship Id="rId1" Type="http://schemas.openxmlformats.org/officeDocument/2006/relationships/slideLayout" Target="../slideLayouts/slideLayout7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D78E88C9-98F0-4C72-8FE8-E79AEAB20398}"/>
              </a:ext>
            </a:extLst>
          </p:cNvPr>
          <p:cNvPicPr>
            <a:picLocks noChangeAspect="1"/>
          </p:cNvPicPr>
          <p:nvPr/>
        </p:nvPicPr>
        <p:blipFill rotWithShape="1">
          <a:blip r:embed="rId2"/>
          <a:srcRect l="807"/>
          <a:stretch/>
        </p:blipFill>
        <p:spPr>
          <a:xfrm>
            <a:off x="1397032" y="27969"/>
            <a:ext cx="9397935" cy="2038676"/>
          </a:xfrm>
          <a:prstGeom prst="rect">
            <a:avLst/>
          </a:prstGeom>
        </p:spPr>
      </p:pic>
      <p:sp>
        <p:nvSpPr>
          <p:cNvPr id="2" name="Rectangle 1">
            <a:extLst>
              <a:ext uri="{FF2B5EF4-FFF2-40B4-BE49-F238E27FC236}">
                <a16:creationId xmlns:a16="http://schemas.microsoft.com/office/drawing/2014/main" id="{9640BCA8-017A-5B86-85D6-9AD1E0F2FEA8}"/>
              </a:ext>
            </a:extLst>
          </p:cNvPr>
          <p:cNvSpPr/>
          <p:nvPr/>
        </p:nvSpPr>
        <p:spPr>
          <a:xfrm>
            <a:off x="305595" y="2290327"/>
            <a:ext cx="10700423" cy="4539704"/>
          </a:xfrm>
          <a:prstGeom prst="rect">
            <a:avLst/>
          </a:prstGeom>
          <a:noFill/>
        </p:spPr>
        <p:txBody>
          <a:bodyPr wrap="square" lIns="91440" tIns="45720" rIns="91440" bIns="45720">
            <a:spAutoFit/>
          </a:bodyPr>
          <a:lstStyle/>
          <a:p>
            <a:pPr>
              <a:spcAft>
                <a:spcPts val="600"/>
              </a:spcAft>
            </a:pPr>
            <a:r>
              <a:rPr lang="en-US" sz="2400" b="1" dirty="0">
                <a:ln w="6600">
                  <a:solidFill>
                    <a:schemeClr val="accent2"/>
                  </a:solidFill>
                  <a:prstDash val="solid"/>
                </a:ln>
                <a:solidFill>
                  <a:srgbClr val="002060"/>
                </a:solidFill>
                <a:effectLst>
                  <a:outerShdw dist="38100" dir="2700000" algn="tl" rotWithShape="0">
                    <a:schemeClr val="accent2"/>
                  </a:outerShdw>
                </a:effectLst>
              </a:rPr>
              <a:t>9:00-9:30		Arrival &amp; networking</a:t>
            </a:r>
          </a:p>
          <a:p>
            <a:pPr>
              <a:spcAft>
                <a:spcPts val="600"/>
              </a:spcAft>
            </a:pPr>
            <a:r>
              <a:rPr lang="en-US" sz="2400" b="1" dirty="0">
                <a:ln w="6600">
                  <a:solidFill>
                    <a:schemeClr val="accent2"/>
                  </a:solidFill>
                  <a:prstDash val="solid"/>
                </a:ln>
                <a:solidFill>
                  <a:srgbClr val="002060"/>
                </a:solidFill>
                <a:effectLst>
                  <a:outerShdw dist="38100" dir="2700000" algn="tl" rotWithShape="0">
                    <a:schemeClr val="accent2"/>
                  </a:outerShdw>
                </a:effectLst>
              </a:rPr>
              <a:t>9:30-9:35		Introduction &amp; Updates</a:t>
            </a:r>
          </a:p>
          <a:p>
            <a:pPr>
              <a:spcAft>
                <a:spcPts val="600"/>
              </a:spcAft>
            </a:pPr>
            <a:r>
              <a:rPr lang="en-US" sz="2400" b="1" dirty="0">
                <a:ln w="6600">
                  <a:solidFill>
                    <a:schemeClr val="accent2"/>
                  </a:solidFill>
                  <a:prstDash val="solid"/>
                </a:ln>
                <a:solidFill>
                  <a:srgbClr val="002060"/>
                </a:solidFill>
                <a:effectLst>
                  <a:outerShdw dist="38100" dir="2700000" algn="tl" rotWithShape="0">
                    <a:schemeClr val="accent2"/>
                  </a:outerShdw>
                </a:effectLst>
              </a:rPr>
              <a:t>9:35-9:55	          	The Importance </a:t>
            </a:r>
            <a:r>
              <a:rPr lang="en-US" sz="2400" b="1">
                <a:ln w="6600">
                  <a:solidFill>
                    <a:schemeClr val="accent2"/>
                  </a:solidFill>
                  <a:prstDash val="solid"/>
                </a:ln>
                <a:solidFill>
                  <a:srgbClr val="002060"/>
                </a:solidFill>
                <a:effectLst>
                  <a:outerShdw dist="38100" dir="2700000" algn="tl" rotWithShape="0">
                    <a:schemeClr val="accent2"/>
                  </a:outerShdw>
                </a:effectLst>
              </a:rPr>
              <a:t>of Listening &amp; Engagement </a:t>
            </a:r>
            <a:endParaRPr lang="en-US" sz="2400" b="1" dirty="0">
              <a:ln w="6600">
                <a:solidFill>
                  <a:schemeClr val="accent2"/>
                </a:solidFill>
                <a:prstDash val="solid"/>
              </a:ln>
              <a:solidFill>
                <a:srgbClr val="002060"/>
              </a:solidFill>
              <a:effectLst>
                <a:outerShdw dist="38100" dir="2700000" algn="tl" rotWithShape="0">
                  <a:schemeClr val="accent2"/>
                </a:outerShdw>
              </a:effectLst>
            </a:endParaRPr>
          </a:p>
          <a:p>
            <a:pPr>
              <a:spcAft>
                <a:spcPts val="600"/>
              </a:spcAft>
            </a:pPr>
            <a:r>
              <a:rPr lang="en-US" sz="2400" b="1" dirty="0">
                <a:ln w="6600">
                  <a:solidFill>
                    <a:schemeClr val="accent2"/>
                  </a:solidFill>
                  <a:prstDash val="solid"/>
                </a:ln>
                <a:solidFill>
                  <a:srgbClr val="002060"/>
                </a:solidFill>
                <a:effectLst>
                  <a:outerShdw dist="38100" dir="2700000" algn="tl" rotWithShape="0">
                    <a:schemeClr val="accent2"/>
                  </a:outerShdw>
                </a:effectLst>
              </a:rPr>
              <a:t>9:55-10:20		Welcome to Herefordshire Together</a:t>
            </a:r>
          </a:p>
          <a:p>
            <a:pPr>
              <a:spcAft>
                <a:spcPts val="600"/>
              </a:spcAft>
            </a:pPr>
            <a:r>
              <a:rPr lang="en-US" sz="2400" b="1" dirty="0">
                <a:ln w="6600">
                  <a:solidFill>
                    <a:schemeClr val="accent2"/>
                  </a:solidFill>
                  <a:prstDash val="solid"/>
                </a:ln>
                <a:solidFill>
                  <a:srgbClr val="002060"/>
                </a:solidFill>
                <a:effectLst>
                  <a:outerShdw dist="38100" dir="2700000" algn="tl" rotWithShape="0">
                    <a:schemeClr val="accent2"/>
                  </a:outerShdw>
                </a:effectLst>
              </a:rPr>
              <a:t>10:20-11:20 		Herefordshire Together Grant Winners</a:t>
            </a:r>
          </a:p>
          <a:p>
            <a:pPr>
              <a:spcAft>
                <a:spcPts val="600"/>
              </a:spcAft>
            </a:pPr>
            <a:r>
              <a:rPr lang="en-US" sz="2400" b="1" dirty="0">
                <a:ln w="6600">
                  <a:solidFill>
                    <a:schemeClr val="accent2"/>
                  </a:solidFill>
                  <a:prstDash val="solid"/>
                </a:ln>
                <a:solidFill>
                  <a:srgbClr val="002060"/>
                </a:solidFill>
                <a:effectLst>
                  <a:outerShdw dist="38100" dir="2700000" algn="tl" rotWithShape="0">
                    <a:schemeClr val="accent2"/>
                  </a:outerShdw>
                </a:effectLst>
              </a:rPr>
              <a:t>11:20-11:30		BREAK</a:t>
            </a:r>
          </a:p>
          <a:p>
            <a:pPr>
              <a:spcAft>
                <a:spcPts val="600"/>
              </a:spcAft>
            </a:pPr>
            <a:r>
              <a:rPr lang="en-US" sz="2400" b="1" dirty="0">
                <a:ln w="6600">
                  <a:solidFill>
                    <a:schemeClr val="accent2"/>
                  </a:solidFill>
                  <a:prstDash val="solid"/>
                </a:ln>
                <a:solidFill>
                  <a:srgbClr val="002060"/>
                </a:solidFill>
                <a:effectLst>
                  <a:outerShdw dist="38100" dir="2700000" algn="tl" rotWithShape="0">
                    <a:schemeClr val="accent2"/>
                  </a:outerShdw>
                </a:effectLst>
              </a:rPr>
              <a:t>11:30-11:50 		Community Organising &amp; Citizens Herefordshire</a:t>
            </a:r>
          </a:p>
          <a:p>
            <a:pPr>
              <a:spcAft>
                <a:spcPts val="600"/>
              </a:spcAft>
            </a:pPr>
            <a:r>
              <a:rPr lang="en-US" sz="2400" b="1" dirty="0">
                <a:ln w="6600">
                  <a:solidFill>
                    <a:schemeClr val="accent2"/>
                  </a:solidFill>
                  <a:prstDash val="solid"/>
                </a:ln>
                <a:solidFill>
                  <a:srgbClr val="002060"/>
                </a:solidFill>
                <a:effectLst>
                  <a:outerShdw dist="38100" dir="2700000" algn="tl" rotWithShape="0">
                    <a:schemeClr val="accent2"/>
                  </a:outerShdw>
                </a:effectLst>
              </a:rPr>
              <a:t>11:50-12:00  		Friends of the Castle Green, Listening at a local level</a:t>
            </a:r>
          </a:p>
          <a:p>
            <a:pPr>
              <a:spcAft>
                <a:spcPts val="600"/>
              </a:spcAft>
            </a:pPr>
            <a:r>
              <a:rPr lang="en-US" sz="2400" b="1" dirty="0">
                <a:ln w="6600">
                  <a:solidFill>
                    <a:schemeClr val="accent2"/>
                  </a:solidFill>
                  <a:prstDash val="solid"/>
                </a:ln>
                <a:solidFill>
                  <a:srgbClr val="002060"/>
                </a:solidFill>
                <a:effectLst>
                  <a:outerShdw dist="38100" dir="2700000" algn="tl" rotWithShape="0">
                    <a:schemeClr val="accent2"/>
                  </a:outerShdw>
                </a:effectLst>
              </a:rPr>
              <a:t>12:00-12:30		Mini Community Organising Event </a:t>
            </a:r>
          </a:p>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		</a:t>
            </a:r>
            <a:endParaRPr lang="en-US" sz="1000" b="1"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186551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17A66D-04FB-3810-8EE9-74F2678BB0C0}"/>
              </a:ext>
            </a:extLst>
          </p:cNvPr>
          <p:cNvPicPr>
            <a:picLocks noChangeAspect="1"/>
          </p:cNvPicPr>
          <p:nvPr/>
        </p:nvPicPr>
        <p:blipFill rotWithShape="1">
          <a:blip r:embed="rId3"/>
          <a:srcRect l="1783" t="3509" r="2638" b="10409"/>
          <a:stretch/>
        </p:blipFill>
        <p:spPr>
          <a:xfrm>
            <a:off x="2048607" y="1037760"/>
            <a:ext cx="7613200" cy="5002960"/>
          </a:xfrm>
          <a:prstGeom prst="rect">
            <a:avLst/>
          </a:prstGeom>
        </p:spPr>
      </p:pic>
      <p:sp>
        <p:nvSpPr>
          <p:cNvPr id="9" name="Rectangle 8">
            <a:extLst>
              <a:ext uri="{FF2B5EF4-FFF2-40B4-BE49-F238E27FC236}">
                <a16:creationId xmlns:a16="http://schemas.microsoft.com/office/drawing/2014/main" id="{FAA21EED-4A24-EFF4-15F6-52947D55B6B1}"/>
              </a:ext>
            </a:extLst>
          </p:cNvPr>
          <p:cNvSpPr/>
          <p:nvPr/>
        </p:nvSpPr>
        <p:spPr>
          <a:xfrm>
            <a:off x="287337" y="879434"/>
            <a:ext cx="10914927" cy="45719"/>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12" name="Title 1">
            <a:extLst>
              <a:ext uri="{FF2B5EF4-FFF2-40B4-BE49-F238E27FC236}">
                <a16:creationId xmlns:a16="http://schemas.microsoft.com/office/drawing/2014/main" id="{A048E13B-3230-4381-1843-AF261318AC88}"/>
              </a:ext>
            </a:extLst>
          </p:cNvPr>
          <p:cNvSpPr txBox="1">
            <a:spLocks/>
          </p:cNvSpPr>
          <p:nvPr/>
        </p:nvSpPr>
        <p:spPr>
          <a:xfrm>
            <a:off x="287337" y="183685"/>
            <a:ext cx="11519999" cy="854075"/>
          </a:xfrm>
          <a:prstGeom prst="rect">
            <a:avLst/>
          </a:prstGeom>
        </p:spPr>
        <p:txBody>
          <a:bodyPr vert="horz" lIns="0" tIns="0" rIns="0" bIns="0" rtlCol="0" anchor="t" anchorCtr="0">
            <a:normAutofit fontScale="92500"/>
          </a:bodyPr>
          <a:lstStyle>
            <a:lvl1pPr algn="l" defTabSz="914400" rtl="0" eaLnBrk="1" latinLnBrk="0" hangingPunct="1">
              <a:spcBef>
                <a:spcPct val="0"/>
              </a:spcBef>
              <a:buNone/>
              <a:defRPr sz="3200" b="1" kern="1200">
                <a:solidFill>
                  <a:schemeClr val="accent1"/>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E73E97"/>
                </a:solidFill>
                <a:effectLst/>
                <a:uLnTx/>
                <a:uFillTx/>
                <a:latin typeface="Poppins"/>
                <a:ea typeface="+mj-ea"/>
                <a:cs typeface="+mj-cs"/>
              </a:rPr>
              <a:t>Tangible issues to address through Herefordshire Together</a:t>
            </a:r>
            <a:endParaRPr kumimoji="0" lang="en-GB" sz="3200" b="1" i="0" u="none" strike="noStrike" kern="1200" cap="none" spc="0" normalizeH="0" baseline="0" noProof="0" dirty="0">
              <a:ln>
                <a:noFill/>
              </a:ln>
              <a:solidFill>
                <a:srgbClr val="E73E97"/>
              </a:solidFill>
              <a:effectLst/>
              <a:uLnTx/>
              <a:uFillTx/>
              <a:latin typeface="Poppins"/>
              <a:ea typeface="+mj-ea"/>
              <a:cs typeface="+mj-cs"/>
            </a:endParaRPr>
          </a:p>
        </p:txBody>
      </p:sp>
      <p:sp>
        <p:nvSpPr>
          <p:cNvPr id="2" name="Rectangle 1">
            <a:extLst>
              <a:ext uri="{FF2B5EF4-FFF2-40B4-BE49-F238E27FC236}">
                <a16:creationId xmlns:a16="http://schemas.microsoft.com/office/drawing/2014/main" id="{FF3ED4AB-341E-7DB7-EA4F-427E71B99DE1}"/>
              </a:ext>
            </a:extLst>
          </p:cNvPr>
          <p:cNvSpPr/>
          <p:nvPr/>
        </p:nvSpPr>
        <p:spPr>
          <a:xfrm>
            <a:off x="4119429" y="2741502"/>
            <a:ext cx="802105" cy="34490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4" name="Rectangle 3">
            <a:extLst>
              <a:ext uri="{FF2B5EF4-FFF2-40B4-BE49-F238E27FC236}">
                <a16:creationId xmlns:a16="http://schemas.microsoft.com/office/drawing/2014/main" id="{3BFFF379-813B-2BAE-946D-C3A53CF8651A}"/>
              </a:ext>
            </a:extLst>
          </p:cNvPr>
          <p:cNvSpPr/>
          <p:nvPr/>
        </p:nvSpPr>
        <p:spPr>
          <a:xfrm>
            <a:off x="6641589" y="2856883"/>
            <a:ext cx="802105" cy="34490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3" name="Slide Number Placeholder 2">
            <a:extLst>
              <a:ext uri="{FF2B5EF4-FFF2-40B4-BE49-F238E27FC236}">
                <a16:creationId xmlns:a16="http://schemas.microsoft.com/office/drawing/2014/main" id="{36FD665A-CDFC-112F-2E9B-75858841C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5DF58-4118-4551-8C61-1A7ED177FA2D}" type="slidenum">
              <a:rPr kumimoji="0" lang="en-GB" sz="1000" b="1" i="0" u="none" strike="noStrike" kern="1200" cap="none" spc="0" normalizeH="0" baseline="0" noProof="0" smtClean="0">
                <a:ln>
                  <a:noFill/>
                </a:ln>
                <a:solidFill>
                  <a:prstClr val="white"/>
                </a:solidFill>
                <a:effectLst/>
                <a:uLnTx/>
                <a:uFillTx/>
                <a:latin typeface="Poppi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00" b="1" i="0" u="none" strike="noStrike" kern="1200" cap="none" spc="0" normalizeH="0" baseline="0" noProof="0" dirty="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681684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8F613-4904-3956-5731-D532875ABBD3}"/>
              </a:ext>
            </a:extLst>
          </p:cNvPr>
          <p:cNvSpPr>
            <a:spLocks noGrp="1"/>
          </p:cNvSpPr>
          <p:nvPr>
            <p:ph type="title"/>
          </p:nvPr>
        </p:nvSpPr>
        <p:spPr>
          <a:xfrm>
            <a:off x="300518" y="169145"/>
            <a:ext cx="10944000" cy="468000"/>
          </a:xfrm>
        </p:spPr>
        <p:txBody>
          <a:bodyPr/>
          <a:lstStyle/>
          <a:p>
            <a:r>
              <a:rPr lang="en-US" dirty="0">
                <a:latin typeface="+mj-lt"/>
              </a:rPr>
              <a:t>Driving forward Herefordshire 2033</a:t>
            </a:r>
            <a:endParaRPr lang="en-GB" dirty="0">
              <a:latin typeface="+mj-lt"/>
            </a:endParaRPr>
          </a:p>
        </p:txBody>
      </p:sp>
      <p:sp>
        <p:nvSpPr>
          <p:cNvPr id="3" name="Content Placeholder 2">
            <a:extLst>
              <a:ext uri="{FF2B5EF4-FFF2-40B4-BE49-F238E27FC236}">
                <a16:creationId xmlns:a16="http://schemas.microsoft.com/office/drawing/2014/main" id="{F51F6EE1-C350-4820-0C16-8D77D150A69B}"/>
              </a:ext>
            </a:extLst>
          </p:cNvPr>
          <p:cNvSpPr>
            <a:spLocks noGrp="1"/>
          </p:cNvSpPr>
          <p:nvPr>
            <p:ph idx="1"/>
          </p:nvPr>
        </p:nvSpPr>
        <p:spPr>
          <a:xfrm>
            <a:off x="298085" y="1005577"/>
            <a:ext cx="11800130" cy="5167840"/>
          </a:xfrm>
        </p:spPr>
        <p:txBody>
          <a:bodyPr/>
          <a:lstStyle/>
          <a:p>
            <a:r>
              <a:rPr lang="en-US" sz="1600" b="1" dirty="0">
                <a:latin typeface="+mn-lt"/>
              </a:rPr>
              <a:t>Workstream 1 An immersive walk-through training experience </a:t>
            </a:r>
          </a:p>
          <a:p>
            <a:r>
              <a:rPr lang="en-US" sz="1600" dirty="0">
                <a:solidFill>
                  <a:srgbClr val="E73E97"/>
                </a:solidFill>
                <a:latin typeface="+mn-lt"/>
              </a:rPr>
              <a:t>Aim: Understanding of the power of a community paradigm, communicate the shared vision for Herefordshire 2033.</a:t>
            </a:r>
          </a:p>
          <a:p>
            <a:r>
              <a:rPr lang="en-US" sz="1600" b="1" dirty="0">
                <a:latin typeface="+mn-lt"/>
              </a:rPr>
              <a:t>Workstream 2 Community led decision making and action, different voices in different places</a:t>
            </a:r>
          </a:p>
          <a:p>
            <a:r>
              <a:rPr lang="en-US" sz="1600" dirty="0">
                <a:solidFill>
                  <a:schemeClr val="accent1"/>
                </a:solidFill>
                <a:latin typeface="+mn-lt"/>
              </a:rPr>
              <a:t>Aim: Community building, grassroots asset-based development</a:t>
            </a:r>
          </a:p>
          <a:p>
            <a:r>
              <a:rPr lang="en-US" sz="1600" b="1" dirty="0">
                <a:latin typeface="+mn-lt"/>
              </a:rPr>
              <a:t>Workstream 3 Developing Community Chest Approach</a:t>
            </a:r>
          </a:p>
          <a:p>
            <a:r>
              <a:rPr lang="en-US" sz="1600" dirty="0">
                <a:solidFill>
                  <a:schemeClr val="accent1"/>
                </a:solidFill>
                <a:latin typeface="+mn-lt"/>
              </a:rPr>
              <a:t>Aim: </a:t>
            </a:r>
            <a:r>
              <a:rPr kumimoji="0" lang="en-US" sz="1600" b="0" i="0" u="none" strike="noStrike" kern="1200" cap="none" spc="0" normalizeH="0" baseline="0" noProof="0" dirty="0">
                <a:ln>
                  <a:noFill/>
                </a:ln>
                <a:solidFill>
                  <a:schemeClr val="accent1"/>
                </a:solidFill>
                <a:effectLst/>
                <a:uLnTx/>
                <a:uFillTx/>
                <a:latin typeface="+mn-lt"/>
                <a:ea typeface="+mn-ea"/>
                <a:cs typeface="+mn-cs"/>
              </a:rPr>
              <a:t>Have a thriving community chest to fund and develop community led solutions to prevention</a:t>
            </a:r>
          </a:p>
          <a:p>
            <a:r>
              <a:rPr lang="en-US" sz="1600" b="1" dirty="0">
                <a:latin typeface="+mn-lt"/>
              </a:rPr>
              <a:t>Workstream 4 Pilots and initiatives</a:t>
            </a:r>
            <a:endParaRPr lang="en-US" sz="1600" dirty="0">
              <a:latin typeface="+mn-lt"/>
            </a:endParaRPr>
          </a:p>
          <a:p>
            <a:r>
              <a:rPr lang="en-US" sz="1600" dirty="0">
                <a:solidFill>
                  <a:schemeClr val="accent1"/>
                </a:solidFill>
                <a:latin typeface="+mn-lt"/>
              </a:rPr>
              <a:t>Aim: in first £150k Increase connections for people to improve individual resilience and wellbeing</a:t>
            </a:r>
          </a:p>
          <a:p>
            <a:r>
              <a:rPr lang="en-US" sz="1600" b="1" dirty="0">
                <a:latin typeface="+mn-lt"/>
              </a:rPr>
              <a:t>Workstream 5 Build a strong Community Alliance that can sustain and drive this</a:t>
            </a:r>
          </a:p>
          <a:p>
            <a:r>
              <a:rPr lang="en-US" sz="1600" dirty="0">
                <a:solidFill>
                  <a:schemeClr val="accent1"/>
                </a:solidFill>
                <a:latin typeface="+mn-lt"/>
              </a:rPr>
              <a:t>Aim: A sustainable vehicle and community led movement with a community powerbase </a:t>
            </a:r>
          </a:p>
          <a:p>
            <a:r>
              <a:rPr lang="en-US" sz="1600" b="1" dirty="0">
                <a:latin typeface="+mn-lt"/>
              </a:rPr>
              <a:t>Workstream 6 Creating the enabling conditions for thriving communities</a:t>
            </a:r>
            <a:endParaRPr lang="en-US" sz="1600" dirty="0">
              <a:latin typeface="+mn-lt"/>
            </a:endParaRPr>
          </a:p>
          <a:p>
            <a:r>
              <a:rPr lang="en-US" sz="1600" dirty="0">
                <a:solidFill>
                  <a:schemeClr val="accent1"/>
                </a:solidFill>
                <a:latin typeface="+mn-lt"/>
              </a:rPr>
              <a:t>Aim: Community resilience for individuals, and a robust stronger VCSE sector. </a:t>
            </a:r>
          </a:p>
          <a:p>
            <a:endParaRPr lang="en-US" sz="1600" dirty="0">
              <a:latin typeface="+mn-lt"/>
            </a:endParaRPr>
          </a:p>
          <a:p>
            <a:endParaRPr lang="en-US" sz="1600" dirty="0">
              <a:latin typeface="+mn-lt"/>
            </a:endParaRPr>
          </a:p>
          <a:p>
            <a:endParaRPr lang="en-US" sz="1600" b="1" dirty="0">
              <a:latin typeface="+mn-lt"/>
            </a:endParaRPr>
          </a:p>
          <a:p>
            <a:endParaRPr lang="en-US" sz="1600" dirty="0">
              <a:latin typeface="+mn-lt"/>
            </a:endParaRPr>
          </a:p>
          <a:p>
            <a:endParaRPr lang="en-US" sz="1600" dirty="0">
              <a:latin typeface="+mn-lt"/>
            </a:endParaRPr>
          </a:p>
          <a:p>
            <a:endParaRPr kumimoji="0" lang="en-US" sz="1600" b="0" i="0" u="none" strike="noStrike" kern="1200" cap="none" spc="0" normalizeH="0" baseline="0" noProof="0" dirty="0">
              <a:ln>
                <a:noFill/>
              </a:ln>
              <a:solidFill>
                <a:srgbClr val="004C6B"/>
              </a:solidFill>
              <a:effectLst/>
              <a:uLnTx/>
              <a:uFillTx/>
              <a:latin typeface="+mn-lt"/>
              <a:ea typeface="+mn-ea"/>
              <a:cs typeface="+mn-cs"/>
            </a:endParaRPr>
          </a:p>
          <a:p>
            <a:endParaRPr lang="en-US" sz="1600" dirty="0">
              <a:latin typeface="+mn-lt"/>
            </a:endParaRPr>
          </a:p>
          <a:p>
            <a:endParaRPr lang="en-US" sz="1600" b="1" dirty="0">
              <a:latin typeface="+mn-lt"/>
            </a:endParaRPr>
          </a:p>
          <a:p>
            <a:endParaRPr lang="en-US" sz="1600" dirty="0">
              <a:latin typeface="+mn-lt"/>
            </a:endParaRPr>
          </a:p>
          <a:p>
            <a:endParaRPr lang="en-US" sz="1600" b="1" dirty="0">
              <a:latin typeface="+mn-lt"/>
            </a:endParaRPr>
          </a:p>
          <a:p>
            <a:endParaRPr lang="en-US" sz="1600" dirty="0">
              <a:latin typeface="+mn-lt"/>
            </a:endParaRPr>
          </a:p>
          <a:p>
            <a:endParaRPr lang="en-US" sz="1600" dirty="0">
              <a:latin typeface="+mn-lt"/>
            </a:endParaRPr>
          </a:p>
          <a:p>
            <a:endParaRPr lang="en-US" sz="1600" dirty="0">
              <a:latin typeface="+mn-lt"/>
            </a:endParaRPr>
          </a:p>
          <a:p>
            <a:endParaRPr lang="en-GB" sz="1600" dirty="0">
              <a:latin typeface="+mn-lt"/>
            </a:endParaRPr>
          </a:p>
        </p:txBody>
      </p:sp>
      <p:sp>
        <p:nvSpPr>
          <p:cNvPr id="5" name="Slide Number Placeholder 4">
            <a:extLst>
              <a:ext uri="{FF2B5EF4-FFF2-40B4-BE49-F238E27FC236}">
                <a16:creationId xmlns:a16="http://schemas.microsoft.com/office/drawing/2014/main" id="{349FF3DE-F4D2-45E2-8B9D-E1AFDD2EB0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5DF58-4118-4551-8C61-1A7ED177FA2D}" type="slidenum">
              <a:rPr kumimoji="0" lang="en-GB" sz="1000" b="1" i="0" u="none" strike="noStrike" kern="1200" cap="none" spc="0" normalizeH="0" baseline="0" noProof="0" smtClean="0">
                <a:ln>
                  <a:noFill/>
                </a:ln>
                <a:solidFill>
                  <a:prstClr val="white"/>
                </a:solidFill>
                <a:effectLst/>
                <a:uLnTx/>
                <a:uFillTx/>
                <a:latin typeface="Poppi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000" b="1" i="0" u="none" strike="noStrike" kern="1200" cap="none" spc="0" normalizeH="0" baseline="0" noProof="0" dirty="0">
              <a:ln>
                <a:noFill/>
              </a:ln>
              <a:solidFill>
                <a:prstClr val="white"/>
              </a:solidFill>
              <a:effectLst/>
              <a:uLnTx/>
              <a:uFillTx/>
              <a:latin typeface="Poppins"/>
              <a:ea typeface="+mn-ea"/>
              <a:cs typeface="+mn-cs"/>
            </a:endParaRPr>
          </a:p>
        </p:txBody>
      </p:sp>
      <p:sp>
        <p:nvSpPr>
          <p:cNvPr id="4" name="Rectangle 3">
            <a:extLst>
              <a:ext uri="{FF2B5EF4-FFF2-40B4-BE49-F238E27FC236}">
                <a16:creationId xmlns:a16="http://schemas.microsoft.com/office/drawing/2014/main" id="{498D32BA-D5E0-33DD-BB81-332110768223}"/>
              </a:ext>
            </a:extLst>
          </p:cNvPr>
          <p:cNvSpPr/>
          <p:nvPr/>
        </p:nvSpPr>
        <p:spPr>
          <a:xfrm>
            <a:off x="287337" y="879434"/>
            <a:ext cx="10914927" cy="45719"/>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53030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1000"/>
                                        <p:tgtEl>
                                          <p:spTgt spid="3">
                                            <p:txEl>
                                              <p:pRg st="9" end="9"/>
                                            </p:txEl>
                                          </p:spTgt>
                                        </p:tgtEl>
                                      </p:cBhvr>
                                    </p:animEffect>
                                    <p:anim calcmode="lin" valueType="num">
                                      <p:cBhvr>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fade">
                                      <p:cBhvr>
                                        <p:cTn id="67" dur="1000"/>
                                        <p:tgtEl>
                                          <p:spTgt spid="3">
                                            <p:txEl>
                                              <p:pRg st="10" end="10"/>
                                            </p:txEl>
                                          </p:spTgt>
                                        </p:tgtEl>
                                      </p:cBhvr>
                                    </p:animEffect>
                                    <p:anim calcmode="lin" valueType="num">
                                      <p:cBhvr>
                                        <p:cTn id="6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
                                            <p:txEl>
                                              <p:pRg st="11" end="11"/>
                                            </p:txEl>
                                          </p:spTgt>
                                        </p:tgtEl>
                                        <p:attrNameLst>
                                          <p:attrName>style.visibility</p:attrName>
                                        </p:attrNameLst>
                                      </p:cBhvr>
                                      <p:to>
                                        <p:strVal val="visible"/>
                                      </p:to>
                                    </p:set>
                                    <p:animEffect transition="in" filter="fade">
                                      <p:cBhvr>
                                        <p:cTn id="72" dur="1000"/>
                                        <p:tgtEl>
                                          <p:spTgt spid="3">
                                            <p:txEl>
                                              <p:pRg st="11" end="11"/>
                                            </p:txEl>
                                          </p:spTgt>
                                        </p:tgtEl>
                                      </p:cBhvr>
                                    </p:animEffect>
                                    <p:anim calcmode="lin" valueType="num">
                                      <p:cBhvr>
                                        <p:cTn id="7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249FB8-1C76-B6F8-903D-0F5C81075926}"/>
              </a:ext>
            </a:extLst>
          </p:cNvPr>
          <p:cNvSpPr>
            <a:spLocks noGrp="1"/>
          </p:cNvSpPr>
          <p:nvPr>
            <p:ph type="sldNum" sz="quarter" idx="12"/>
          </p:nvPr>
        </p:nvSpPr>
        <p:spPr/>
        <p:txBody>
          <a:bodyPr/>
          <a:lstStyle/>
          <a:p>
            <a:fld id="{9295DF58-4118-4551-8C61-1A7ED177FA2D}" type="slidenum">
              <a:rPr lang="en-GB" noProof="0" smtClean="0"/>
              <a:pPr/>
              <a:t>12</a:t>
            </a:fld>
            <a:endParaRPr lang="en-GB" noProof="0" dirty="0"/>
          </a:p>
        </p:txBody>
      </p:sp>
      <p:sp>
        <p:nvSpPr>
          <p:cNvPr id="12" name="Explosion: 14 Points 11">
            <a:extLst>
              <a:ext uri="{FF2B5EF4-FFF2-40B4-BE49-F238E27FC236}">
                <a16:creationId xmlns:a16="http://schemas.microsoft.com/office/drawing/2014/main" id="{A157754F-4E96-A47A-DB4E-6FE0F39DAB2E}"/>
              </a:ext>
            </a:extLst>
          </p:cNvPr>
          <p:cNvSpPr/>
          <p:nvPr/>
        </p:nvSpPr>
        <p:spPr>
          <a:xfrm>
            <a:off x="890675" y="142875"/>
            <a:ext cx="3165231" cy="289267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oppins"/>
                <a:ea typeface="+mn-ea"/>
                <a:cs typeface="+mn-cs"/>
              </a:rPr>
              <a:t>Dedicated Program Manager –  funded by all partners</a:t>
            </a:r>
            <a:endParaRPr kumimoji="0" lang="en-GB" sz="1200" b="1" i="0" u="none" strike="noStrike" kern="1200" cap="none" spc="0" normalizeH="0" baseline="0" noProof="0" dirty="0">
              <a:ln>
                <a:noFill/>
              </a:ln>
              <a:solidFill>
                <a:prstClr val="white"/>
              </a:solidFill>
              <a:effectLst/>
              <a:uLnTx/>
              <a:uFillTx/>
              <a:latin typeface="Poppins"/>
              <a:ea typeface="+mn-ea"/>
              <a:cs typeface="+mn-cs"/>
            </a:endParaRPr>
          </a:p>
        </p:txBody>
      </p:sp>
      <p:sp>
        <p:nvSpPr>
          <p:cNvPr id="13" name="Explosion: 14 Points 12">
            <a:extLst>
              <a:ext uri="{FF2B5EF4-FFF2-40B4-BE49-F238E27FC236}">
                <a16:creationId xmlns:a16="http://schemas.microsoft.com/office/drawing/2014/main" id="{5C7F48ED-5169-E01E-120F-23C3DA0AED78}"/>
              </a:ext>
            </a:extLst>
          </p:cNvPr>
          <p:cNvSpPr/>
          <p:nvPr/>
        </p:nvSpPr>
        <p:spPr>
          <a:xfrm>
            <a:off x="4779471" y="346598"/>
            <a:ext cx="3004956" cy="2736499"/>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oppins"/>
                <a:ea typeface="+mn-ea"/>
                <a:cs typeface="+mn-cs"/>
              </a:rPr>
              <a:t>12 Herefordshire Together projects piloting new ways of working and funding</a:t>
            </a:r>
            <a:endParaRPr kumimoji="0" lang="en-GB" sz="1200" b="1" i="0" u="none" strike="noStrike" kern="1200" cap="none" spc="0" normalizeH="0" baseline="0" noProof="0" dirty="0">
              <a:ln>
                <a:noFill/>
              </a:ln>
              <a:solidFill>
                <a:prstClr val="white"/>
              </a:solidFill>
              <a:effectLst/>
              <a:uLnTx/>
              <a:uFillTx/>
              <a:latin typeface="Poppins"/>
              <a:ea typeface="+mn-ea"/>
              <a:cs typeface="+mn-cs"/>
            </a:endParaRPr>
          </a:p>
        </p:txBody>
      </p:sp>
      <p:sp>
        <p:nvSpPr>
          <p:cNvPr id="14" name="Explosion: 14 Points 13">
            <a:extLst>
              <a:ext uri="{FF2B5EF4-FFF2-40B4-BE49-F238E27FC236}">
                <a16:creationId xmlns:a16="http://schemas.microsoft.com/office/drawing/2014/main" id="{C6F35273-539B-4727-29C3-B153B7143FCB}"/>
              </a:ext>
            </a:extLst>
          </p:cNvPr>
          <p:cNvSpPr/>
          <p:nvPr/>
        </p:nvSpPr>
        <p:spPr>
          <a:xfrm>
            <a:off x="760290" y="3251828"/>
            <a:ext cx="3004956" cy="2736499"/>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oppins"/>
                <a:ea typeface="+mn-ea"/>
                <a:cs typeface="+mn-cs"/>
              </a:rPr>
              <a:t>Community </a:t>
            </a:r>
            <a:r>
              <a:rPr kumimoji="0" lang="en-US" sz="1200" b="1" i="0" u="none" strike="noStrike" kern="1200" cap="none" spc="0" normalizeH="0" baseline="0" noProof="0" dirty="0" err="1">
                <a:ln>
                  <a:noFill/>
                </a:ln>
                <a:solidFill>
                  <a:prstClr val="white"/>
                </a:solidFill>
                <a:effectLst/>
                <a:uLnTx/>
                <a:uFillTx/>
                <a:latin typeface="Poppins"/>
                <a:ea typeface="+mn-ea"/>
                <a:cs typeface="+mn-cs"/>
              </a:rPr>
              <a:t>organising</a:t>
            </a:r>
            <a:r>
              <a:rPr kumimoji="0" lang="en-US" sz="1200" b="1" i="0" u="none" strike="noStrike" kern="1200" cap="none" spc="0" normalizeH="0" baseline="0" noProof="0" dirty="0">
                <a:ln>
                  <a:noFill/>
                </a:ln>
                <a:solidFill>
                  <a:prstClr val="white"/>
                </a:solidFill>
                <a:effectLst/>
                <a:uLnTx/>
                <a:uFillTx/>
                <a:latin typeface="Poppins"/>
                <a:ea typeface="+mn-ea"/>
                <a:cs typeface="+mn-cs"/>
              </a:rPr>
              <a:t> underway – Citizens Herefordshire</a:t>
            </a:r>
            <a:endParaRPr kumimoji="0" lang="en-GB" sz="1200" b="1" i="0" u="none" strike="noStrike" kern="1200" cap="none" spc="0" normalizeH="0" baseline="0" noProof="0" dirty="0">
              <a:ln>
                <a:noFill/>
              </a:ln>
              <a:solidFill>
                <a:prstClr val="white"/>
              </a:solidFill>
              <a:effectLst/>
              <a:uLnTx/>
              <a:uFillTx/>
              <a:latin typeface="Poppins"/>
              <a:ea typeface="+mn-ea"/>
              <a:cs typeface="+mn-cs"/>
            </a:endParaRPr>
          </a:p>
        </p:txBody>
      </p:sp>
      <p:sp>
        <p:nvSpPr>
          <p:cNvPr id="15" name="Explosion: 14 Points 14">
            <a:extLst>
              <a:ext uri="{FF2B5EF4-FFF2-40B4-BE49-F238E27FC236}">
                <a16:creationId xmlns:a16="http://schemas.microsoft.com/office/drawing/2014/main" id="{EFD2A18F-51BA-D6B2-ACA3-D45C99C76D5A}"/>
              </a:ext>
            </a:extLst>
          </p:cNvPr>
          <p:cNvSpPr/>
          <p:nvPr/>
        </p:nvSpPr>
        <p:spPr>
          <a:xfrm>
            <a:off x="9067688" y="3172003"/>
            <a:ext cx="3165231" cy="289267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oppins"/>
                <a:ea typeface="+mn-ea"/>
                <a:cs typeface="+mn-cs"/>
              </a:rPr>
              <a:t>Listening to communities in order to build solutions</a:t>
            </a:r>
            <a:endParaRPr kumimoji="0" lang="en-GB" sz="1200" b="1" i="0" u="none" strike="noStrike" kern="1200" cap="none" spc="0" normalizeH="0" baseline="0" noProof="0" dirty="0">
              <a:ln>
                <a:noFill/>
              </a:ln>
              <a:solidFill>
                <a:prstClr val="white"/>
              </a:solidFill>
              <a:effectLst/>
              <a:uLnTx/>
              <a:uFillTx/>
              <a:latin typeface="Poppins"/>
              <a:ea typeface="+mn-ea"/>
              <a:cs typeface="+mn-cs"/>
            </a:endParaRPr>
          </a:p>
        </p:txBody>
      </p:sp>
      <p:sp>
        <p:nvSpPr>
          <p:cNvPr id="16" name="Explosion: 14 Points 15">
            <a:extLst>
              <a:ext uri="{FF2B5EF4-FFF2-40B4-BE49-F238E27FC236}">
                <a16:creationId xmlns:a16="http://schemas.microsoft.com/office/drawing/2014/main" id="{A3C20C19-1745-6FC3-4C56-7F82D44D26D3}"/>
              </a:ext>
            </a:extLst>
          </p:cNvPr>
          <p:cNvSpPr/>
          <p:nvPr/>
        </p:nvSpPr>
        <p:spPr>
          <a:xfrm>
            <a:off x="4332777" y="3250917"/>
            <a:ext cx="3165231" cy="289267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oppins"/>
                <a:ea typeface="+mn-ea"/>
                <a:cs typeface="+mn-cs"/>
              </a:rPr>
              <a:t>Working with Wigan and other areas  around the UK on what they have done differently</a:t>
            </a:r>
            <a:endParaRPr kumimoji="0" lang="en-GB" sz="1200" b="1" i="0" u="none" strike="noStrike" kern="1200" cap="none" spc="0" normalizeH="0" baseline="0" noProof="0" dirty="0">
              <a:ln>
                <a:noFill/>
              </a:ln>
              <a:solidFill>
                <a:prstClr val="white"/>
              </a:solidFill>
              <a:effectLst/>
              <a:uLnTx/>
              <a:uFillTx/>
              <a:latin typeface="Poppins"/>
              <a:ea typeface="+mn-ea"/>
              <a:cs typeface="+mn-cs"/>
            </a:endParaRPr>
          </a:p>
        </p:txBody>
      </p:sp>
      <p:sp>
        <p:nvSpPr>
          <p:cNvPr id="17" name="Explosion: 14 Points 16">
            <a:extLst>
              <a:ext uri="{FF2B5EF4-FFF2-40B4-BE49-F238E27FC236}">
                <a16:creationId xmlns:a16="http://schemas.microsoft.com/office/drawing/2014/main" id="{28792A3D-4FF6-9A3D-CA39-D1DFE1CA813B}"/>
              </a:ext>
            </a:extLst>
          </p:cNvPr>
          <p:cNvSpPr/>
          <p:nvPr/>
        </p:nvSpPr>
        <p:spPr>
          <a:xfrm>
            <a:off x="8908835" y="37044"/>
            <a:ext cx="3165231" cy="289267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oppins"/>
                <a:ea typeface="+mn-ea"/>
                <a:cs typeface="+mn-cs"/>
              </a:rPr>
              <a:t>Working with communities on where community power is making that change</a:t>
            </a:r>
            <a:endParaRPr kumimoji="0" lang="en-GB" sz="1200" b="1" i="0" u="none" strike="noStrike" kern="1200" cap="none" spc="0" normalizeH="0" baseline="0" noProof="0" dirty="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283555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8F613-4904-3956-5731-D532875ABBD3}"/>
              </a:ext>
            </a:extLst>
          </p:cNvPr>
          <p:cNvSpPr>
            <a:spLocks noGrp="1"/>
          </p:cNvSpPr>
          <p:nvPr>
            <p:ph type="title"/>
          </p:nvPr>
        </p:nvSpPr>
        <p:spPr>
          <a:xfrm>
            <a:off x="300518" y="169145"/>
            <a:ext cx="10944000" cy="468000"/>
          </a:xfrm>
        </p:spPr>
        <p:txBody>
          <a:bodyPr/>
          <a:lstStyle/>
          <a:p>
            <a:r>
              <a:rPr lang="en-US" dirty="0">
                <a:latin typeface="+mj-lt"/>
              </a:rPr>
              <a:t>Driving forward Herefordshire 2033</a:t>
            </a:r>
            <a:endParaRPr lang="en-GB" dirty="0">
              <a:latin typeface="+mj-lt"/>
            </a:endParaRPr>
          </a:p>
        </p:txBody>
      </p:sp>
      <p:sp>
        <p:nvSpPr>
          <p:cNvPr id="3" name="Content Placeholder 2">
            <a:extLst>
              <a:ext uri="{FF2B5EF4-FFF2-40B4-BE49-F238E27FC236}">
                <a16:creationId xmlns:a16="http://schemas.microsoft.com/office/drawing/2014/main" id="{F51F6EE1-C350-4820-0C16-8D77D150A69B}"/>
              </a:ext>
            </a:extLst>
          </p:cNvPr>
          <p:cNvSpPr>
            <a:spLocks noGrp="1"/>
          </p:cNvSpPr>
          <p:nvPr>
            <p:ph idx="1"/>
          </p:nvPr>
        </p:nvSpPr>
        <p:spPr>
          <a:xfrm>
            <a:off x="298085" y="1005577"/>
            <a:ext cx="11800130" cy="5167840"/>
          </a:xfrm>
        </p:spPr>
        <p:txBody>
          <a:bodyPr/>
          <a:lstStyle/>
          <a:p>
            <a:r>
              <a:rPr lang="en-US" sz="1600" b="1" dirty="0">
                <a:solidFill>
                  <a:schemeClr val="tx1">
                    <a:alpha val="31000"/>
                  </a:schemeClr>
                </a:solidFill>
                <a:latin typeface="+mn-lt"/>
              </a:rPr>
              <a:t>Workstream 1 An immersive walk-through training experience </a:t>
            </a:r>
          </a:p>
          <a:p>
            <a:r>
              <a:rPr lang="en-US" sz="1600" dirty="0">
                <a:solidFill>
                  <a:srgbClr val="E73E97">
                    <a:alpha val="31000"/>
                  </a:srgbClr>
                </a:solidFill>
                <a:latin typeface="+mn-lt"/>
              </a:rPr>
              <a:t>Aim: Understanding of the power of a community paradigm, communicate the shared vision for Herefordshire 2033.</a:t>
            </a:r>
          </a:p>
          <a:p>
            <a:r>
              <a:rPr lang="en-US" sz="1600" b="1" dirty="0">
                <a:solidFill>
                  <a:schemeClr val="tx1">
                    <a:alpha val="31000"/>
                  </a:schemeClr>
                </a:solidFill>
                <a:latin typeface="+mn-lt"/>
              </a:rPr>
              <a:t>Workstream 2 Community led decision making and action, different voices in different places</a:t>
            </a:r>
          </a:p>
          <a:p>
            <a:r>
              <a:rPr lang="en-US" sz="1600" dirty="0">
                <a:solidFill>
                  <a:schemeClr val="accent1">
                    <a:alpha val="31000"/>
                  </a:schemeClr>
                </a:solidFill>
                <a:latin typeface="+mn-lt"/>
              </a:rPr>
              <a:t>Aim: Community building, grassroots asset-based development</a:t>
            </a:r>
          </a:p>
          <a:p>
            <a:r>
              <a:rPr lang="en-US" sz="1600" b="1" dirty="0">
                <a:solidFill>
                  <a:schemeClr val="tx1">
                    <a:alpha val="31000"/>
                  </a:schemeClr>
                </a:solidFill>
                <a:latin typeface="+mn-lt"/>
              </a:rPr>
              <a:t>Workstream 3 Developing Community Chest Approach</a:t>
            </a:r>
          </a:p>
          <a:p>
            <a:r>
              <a:rPr lang="en-US" sz="1600" dirty="0">
                <a:solidFill>
                  <a:schemeClr val="accent1">
                    <a:alpha val="31000"/>
                  </a:schemeClr>
                </a:solidFill>
                <a:latin typeface="+mn-lt"/>
              </a:rPr>
              <a:t>Aim: </a:t>
            </a:r>
            <a:r>
              <a:rPr kumimoji="0" lang="en-US" sz="1600" b="0" i="0" u="none" strike="noStrike" kern="1200" cap="none" spc="0" normalizeH="0" baseline="0" noProof="0" dirty="0">
                <a:ln>
                  <a:noFill/>
                </a:ln>
                <a:solidFill>
                  <a:schemeClr val="accent1">
                    <a:alpha val="31000"/>
                  </a:schemeClr>
                </a:solidFill>
                <a:effectLst/>
                <a:uLnTx/>
                <a:uFillTx/>
                <a:latin typeface="+mn-lt"/>
                <a:ea typeface="+mn-ea"/>
                <a:cs typeface="+mn-cs"/>
              </a:rPr>
              <a:t>Have a thriving community chest to fund and develop community led solutions to prevention</a:t>
            </a:r>
          </a:p>
          <a:p>
            <a:r>
              <a:rPr lang="en-US" sz="1600" b="1" dirty="0">
                <a:solidFill>
                  <a:schemeClr val="tx1">
                    <a:alpha val="31000"/>
                  </a:schemeClr>
                </a:solidFill>
                <a:latin typeface="+mn-lt"/>
              </a:rPr>
              <a:t>Workstream 4 Pilots and initiatives</a:t>
            </a:r>
            <a:endParaRPr lang="en-US" sz="1600" dirty="0">
              <a:solidFill>
                <a:schemeClr val="tx1">
                  <a:alpha val="31000"/>
                </a:schemeClr>
              </a:solidFill>
              <a:latin typeface="+mn-lt"/>
            </a:endParaRPr>
          </a:p>
          <a:p>
            <a:r>
              <a:rPr lang="en-US" sz="1600" dirty="0">
                <a:solidFill>
                  <a:schemeClr val="accent1">
                    <a:alpha val="31000"/>
                  </a:schemeClr>
                </a:solidFill>
                <a:latin typeface="+mn-lt"/>
              </a:rPr>
              <a:t>Aim: in first £150k Increase connections for people to improve individual resilience and wellbeing</a:t>
            </a:r>
          </a:p>
          <a:p>
            <a:r>
              <a:rPr lang="en-US" sz="1600" b="1" dirty="0">
                <a:solidFill>
                  <a:schemeClr val="tx1">
                    <a:alpha val="31000"/>
                  </a:schemeClr>
                </a:solidFill>
                <a:latin typeface="+mn-lt"/>
              </a:rPr>
              <a:t>Workstream 5 Build a strong Community Alliance that can sustain and drive this</a:t>
            </a:r>
          </a:p>
          <a:p>
            <a:r>
              <a:rPr lang="en-US" sz="1600" dirty="0">
                <a:solidFill>
                  <a:schemeClr val="accent1">
                    <a:alpha val="31000"/>
                  </a:schemeClr>
                </a:solidFill>
                <a:latin typeface="+mn-lt"/>
              </a:rPr>
              <a:t>Aim: A sustainable vehicle and community led movement with a community powerbase </a:t>
            </a:r>
          </a:p>
          <a:p>
            <a:r>
              <a:rPr lang="en-US" sz="1600" b="1" dirty="0">
                <a:solidFill>
                  <a:schemeClr val="tx1">
                    <a:alpha val="31000"/>
                  </a:schemeClr>
                </a:solidFill>
                <a:latin typeface="+mn-lt"/>
              </a:rPr>
              <a:t>Workstream 6 Creating the enabling conditions for thriving communities</a:t>
            </a:r>
            <a:endParaRPr lang="en-US" sz="1600" dirty="0">
              <a:solidFill>
                <a:schemeClr val="tx1">
                  <a:alpha val="31000"/>
                </a:schemeClr>
              </a:solidFill>
              <a:latin typeface="+mn-lt"/>
            </a:endParaRPr>
          </a:p>
          <a:p>
            <a:r>
              <a:rPr lang="en-US" sz="1600" dirty="0">
                <a:solidFill>
                  <a:schemeClr val="accent1">
                    <a:alpha val="31000"/>
                  </a:schemeClr>
                </a:solidFill>
                <a:latin typeface="+mn-lt"/>
              </a:rPr>
              <a:t>Aim: Community resilience for individuals, and a robust stronger VCSE sector. </a:t>
            </a:r>
          </a:p>
          <a:p>
            <a:endParaRPr lang="en-US" sz="1600" dirty="0">
              <a:solidFill>
                <a:schemeClr val="tx1">
                  <a:alpha val="31000"/>
                </a:schemeClr>
              </a:solidFill>
              <a:latin typeface="+mn-lt"/>
            </a:endParaRPr>
          </a:p>
          <a:p>
            <a:endParaRPr lang="en-US" sz="1600" dirty="0">
              <a:solidFill>
                <a:schemeClr val="tx1">
                  <a:alpha val="31000"/>
                </a:schemeClr>
              </a:solidFill>
              <a:latin typeface="+mn-lt"/>
            </a:endParaRPr>
          </a:p>
          <a:p>
            <a:endParaRPr lang="en-US" sz="1600" b="1" dirty="0">
              <a:solidFill>
                <a:schemeClr val="tx1">
                  <a:alpha val="31000"/>
                </a:schemeClr>
              </a:solidFill>
              <a:latin typeface="+mn-lt"/>
            </a:endParaRPr>
          </a:p>
          <a:p>
            <a:endParaRPr lang="en-US" sz="1600" dirty="0">
              <a:solidFill>
                <a:schemeClr val="tx1">
                  <a:alpha val="31000"/>
                </a:schemeClr>
              </a:solidFill>
              <a:latin typeface="+mn-lt"/>
            </a:endParaRPr>
          </a:p>
          <a:p>
            <a:endParaRPr lang="en-US" sz="1600" dirty="0">
              <a:solidFill>
                <a:schemeClr val="tx1">
                  <a:alpha val="31000"/>
                </a:schemeClr>
              </a:solidFill>
              <a:latin typeface="+mn-lt"/>
            </a:endParaRPr>
          </a:p>
          <a:p>
            <a:endParaRPr kumimoji="0" lang="en-US" sz="1600" b="0" i="0" u="none" strike="noStrike" kern="1200" cap="none" spc="0" normalizeH="0" baseline="0" noProof="0" dirty="0">
              <a:ln>
                <a:noFill/>
              </a:ln>
              <a:solidFill>
                <a:srgbClr val="004C6B">
                  <a:alpha val="31000"/>
                </a:srgbClr>
              </a:solidFill>
              <a:effectLst/>
              <a:uLnTx/>
              <a:uFillTx/>
              <a:latin typeface="+mn-lt"/>
              <a:ea typeface="+mn-ea"/>
              <a:cs typeface="+mn-cs"/>
            </a:endParaRPr>
          </a:p>
          <a:p>
            <a:endParaRPr lang="en-US" sz="1600" dirty="0">
              <a:solidFill>
                <a:schemeClr val="tx1">
                  <a:alpha val="31000"/>
                </a:schemeClr>
              </a:solidFill>
              <a:latin typeface="+mn-lt"/>
            </a:endParaRPr>
          </a:p>
          <a:p>
            <a:endParaRPr lang="en-US" sz="1600" b="1" dirty="0">
              <a:solidFill>
                <a:schemeClr val="tx1">
                  <a:alpha val="31000"/>
                </a:schemeClr>
              </a:solidFill>
              <a:latin typeface="+mn-lt"/>
            </a:endParaRPr>
          </a:p>
          <a:p>
            <a:endParaRPr lang="en-US" sz="1600" dirty="0">
              <a:solidFill>
                <a:schemeClr val="tx1">
                  <a:alpha val="31000"/>
                </a:schemeClr>
              </a:solidFill>
              <a:latin typeface="+mn-lt"/>
            </a:endParaRPr>
          </a:p>
          <a:p>
            <a:endParaRPr lang="en-US" sz="1600" b="1" dirty="0">
              <a:solidFill>
                <a:schemeClr val="tx1">
                  <a:alpha val="31000"/>
                </a:schemeClr>
              </a:solidFill>
              <a:latin typeface="+mn-lt"/>
            </a:endParaRPr>
          </a:p>
          <a:p>
            <a:endParaRPr lang="en-US" sz="1600" dirty="0">
              <a:solidFill>
                <a:schemeClr val="tx1">
                  <a:alpha val="31000"/>
                </a:schemeClr>
              </a:solidFill>
              <a:latin typeface="+mn-lt"/>
            </a:endParaRPr>
          </a:p>
          <a:p>
            <a:endParaRPr lang="en-US" sz="1600" dirty="0">
              <a:solidFill>
                <a:schemeClr val="tx1">
                  <a:alpha val="31000"/>
                </a:schemeClr>
              </a:solidFill>
              <a:latin typeface="+mn-lt"/>
            </a:endParaRPr>
          </a:p>
          <a:p>
            <a:endParaRPr lang="en-US" sz="1600" dirty="0">
              <a:solidFill>
                <a:schemeClr val="tx1">
                  <a:alpha val="31000"/>
                </a:schemeClr>
              </a:solidFill>
              <a:latin typeface="+mn-lt"/>
            </a:endParaRPr>
          </a:p>
          <a:p>
            <a:endParaRPr lang="en-GB" sz="1600" dirty="0">
              <a:solidFill>
                <a:schemeClr val="tx1">
                  <a:alpha val="31000"/>
                </a:schemeClr>
              </a:solidFill>
              <a:latin typeface="+mn-lt"/>
            </a:endParaRPr>
          </a:p>
        </p:txBody>
      </p:sp>
      <p:sp>
        <p:nvSpPr>
          <p:cNvPr id="5" name="Slide Number Placeholder 4">
            <a:extLst>
              <a:ext uri="{FF2B5EF4-FFF2-40B4-BE49-F238E27FC236}">
                <a16:creationId xmlns:a16="http://schemas.microsoft.com/office/drawing/2014/main" id="{349FF3DE-F4D2-45E2-8B9D-E1AFDD2EB0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5DF58-4118-4551-8C61-1A7ED177FA2D}" type="slidenum">
              <a:rPr kumimoji="0" lang="en-GB" sz="1000" b="1" i="0" u="none" strike="noStrike" kern="1200" cap="none" spc="0" normalizeH="0" baseline="0" noProof="0" smtClean="0">
                <a:ln>
                  <a:noFill/>
                </a:ln>
                <a:solidFill>
                  <a:prstClr val="white"/>
                </a:solidFill>
                <a:effectLst/>
                <a:uLnTx/>
                <a:uFillTx/>
                <a:latin typeface="Poppi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000" b="1" i="0" u="none" strike="noStrike" kern="1200" cap="none" spc="0" normalizeH="0" baseline="0" noProof="0" dirty="0">
              <a:ln>
                <a:noFill/>
              </a:ln>
              <a:solidFill>
                <a:prstClr val="white"/>
              </a:solidFill>
              <a:effectLst/>
              <a:uLnTx/>
              <a:uFillTx/>
              <a:latin typeface="Poppins"/>
              <a:ea typeface="+mn-ea"/>
              <a:cs typeface="+mn-cs"/>
            </a:endParaRPr>
          </a:p>
        </p:txBody>
      </p:sp>
      <p:sp>
        <p:nvSpPr>
          <p:cNvPr id="4" name="Rectangle 3">
            <a:extLst>
              <a:ext uri="{FF2B5EF4-FFF2-40B4-BE49-F238E27FC236}">
                <a16:creationId xmlns:a16="http://schemas.microsoft.com/office/drawing/2014/main" id="{498D32BA-D5E0-33DD-BB81-332110768223}"/>
              </a:ext>
            </a:extLst>
          </p:cNvPr>
          <p:cNvSpPr/>
          <p:nvPr/>
        </p:nvSpPr>
        <p:spPr>
          <a:xfrm>
            <a:off x="287337" y="879434"/>
            <a:ext cx="10914927" cy="45719"/>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3928791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8645D7-567B-125B-8044-AD30113CEF75}"/>
              </a:ext>
            </a:extLst>
          </p:cNvPr>
          <p:cNvSpPr>
            <a:spLocks noGrp="1"/>
          </p:cNvSpPr>
          <p:nvPr>
            <p:ph type="sldNum" sz="quarter" idx="12"/>
          </p:nvPr>
        </p:nvSpPr>
        <p:spPr/>
        <p:txBody>
          <a:bodyPr/>
          <a:lstStyle/>
          <a:p>
            <a:fld id="{9295DF58-4118-4551-8C61-1A7ED177FA2D}" type="slidenum">
              <a:rPr lang="en-GB" noProof="0" smtClean="0"/>
              <a:pPr/>
              <a:t>14</a:t>
            </a:fld>
            <a:endParaRPr lang="en-GB" noProof="0" dirty="0"/>
          </a:p>
        </p:txBody>
      </p:sp>
      <p:sp>
        <p:nvSpPr>
          <p:cNvPr id="6" name="Cloud 5">
            <a:extLst>
              <a:ext uri="{FF2B5EF4-FFF2-40B4-BE49-F238E27FC236}">
                <a16:creationId xmlns:a16="http://schemas.microsoft.com/office/drawing/2014/main" id="{0AEA864B-D2C0-12B0-9F6B-261B0681E4A5}"/>
              </a:ext>
            </a:extLst>
          </p:cNvPr>
          <p:cNvSpPr/>
          <p:nvPr/>
        </p:nvSpPr>
        <p:spPr>
          <a:xfrm>
            <a:off x="8915399" y="302584"/>
            <a:ext cx="2620108" cy="179484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a:ea typeface="+mn-ea"/>
                <a:cs typeface="+mn-cs"/>
              </a:rPr>
              <a:t>Joint commissioning/funding framework</a:t>
            </a:r>
            <a:endParaRPr kumimoji="0" lang="en-GB" sz="1400" b="1" i="0" u="none" strike="noStrike" kern="1200" cap="none" spc="0" normalizeH="0" baseline="0" noProof="0" dirty="0">
              <a:ln>
                <a:noFill/>
              </a:ln>
              <a:solidFill>
                <a:prstClr val="white"/>
              </a:solidFill>
              <a:effectLst/>
              <a:uLnTx/>
              <a:uFillTx/>
              <a:latin typeface="Poppins"/>
              <a:ea typeface="+mn-ea"/>
              <a:cs typeface="+mn-cs"/>
            </a:endParaRPr>
          </a:p>
        </p:txBody>
      </p:sp>
      <p:sp>
        <p:nvSpPr>
          <p:cNvPr id="7" name="Cloud 6">
            <a:extLst>
              <a:ext uri="{FF2B5EF4-FFF2-40B4-BE49-F238E27FC236}">
                <a16:creationId xmlns:a16="http://schemas.microsoft.com/office/drawing/2014/main" id="{7B2BA58E-1795-57C2-46E7-2EB3521634EC}"/>
              </a:ext>
            </a:extLst>
          </p:cNvPr>
          <p:cNvSpPr/>
          <p:nvPr/>
        </p:nvSpPr>
        <p:spPr>
          <a:xfrm>
            <a:off x="5710436" y="637145"/>
            <a:ext cx="2620108" cy="179484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oppins"/>
                <a:ea typeface="+mn-ea"/>
                <a:cs typeface="+mn-cs"/>
              </a:rPr>
              <a:t>Work across all sectors to develop the Community Chest </a:t>
            </a:r>
            <a:endParaRPr kumimoji="0" lang="en-GB" sz="1200" b="1" i="0" u="none" strike="noStrike" kern="1200" cap="none" spc="0" normalizeH="0" baseline="0" noProof="0" dirty="0">
              <a:ln>
                <a:noFill/>
              </a:ln>
              <a:solidFill>
                <a:prstClr val="white"/>
              </a:solidFill>
              <a:effectLst/>
              <a:uLnTx/>
              <a:uFillTx/>
              <a:latin typeface="Poppins"/>
              <a:ea typeface="+mn-ea"/>
              <a:cs typeface="+mn-cs"/>
            </a:endParaRPr>
          </a:p>
        </p:txBody>
      </p:sp>
      <p:sp>
        <p:nvSpPr>
          <p:cNvPr id="8" name="Cloud 7">
            <a:extLst>
              <a:ext uri="{FF2B5EF4-FFF2-40B4-BE49-F238E27FC236}">
                <a16:creationId xmlns:a16="http://schemas.microsoft.com/office/drawing/2014/main" id="{AB3F5FCC-B079-6E1F-EA1C-D8EFB80BDACF}"/>
              </a:ext>
            </a:extLst>
          </p:cNvPr>
          <p:cNvSpPr/>
          <p:nvPr/>
        </p:nvSpPr>
        <p:spPr>
          <a:xfrm>
            <a:off x="671206" y="302584"/>
            <a:ext cx="2620108" cy="179484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a:ea typeface="+mn-ea"/>
                <a:cs typeface="+mn-cs"/>
              </a:rPr>
              <a:t>Grass roots capacity building</a:t>
            </a:r>
            <a:endParaRPr kumimoji="0" lang="en-GB" sz="1400" b="1" i="0" u="none" strike="noStrike" kern="1200" cap="none" spc="0" normalizeH="0" baseline="0" noProof="0" dirty="0">
              <a:ln>
                <a:noFill/>
              </a:ln>
              <a:solidFill>
                <a:prstClr val="white"/>
              </a:solidFill>
              <a:effectLst/>
              <a:uLnTx/>
              <a:uFillTx/>
              <a:latin typeface="Poppins"/>
              <a:ea typeface="+mn-ea"/>
              <a:cs typeface="+mn-cs"/>
            </a:endParaRPr>
          </a:p>
        </p:txBody>
      </p:sp>
      <p:sp>
        <p:nvSpPr>
          <p:cNvPr id="9" name="Cloud 8">
            <a:extLst>
              <a:ext uri="{FF2B5EF4-FFF2-40B4-BE49-F238E27FC236}">
                <a16:creationId xmlns:a16="http://schemas.microsoft.com/office/drawing/2014/main" id="{7F477732-DF9F-6263-9C4D-2CEEAD55F036}"/>
              </a:ext>
            </a:extLst>
          </p:cNvPr>
          <p:cNvSpPr/>
          <p:nvPr/>
        </p:nvSpPr>
        <p:spPr>
          <a:xfrm>
            <a:off x="841191" y="3682370"/>
            <a:ext cx="2620108" cy="179484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a:ea typeface="+mn-ea"/>
                <a:cs typeface="+mn-cs"/>
              </a:rPr>
              <a:t>Develop Herefordshire 2033 experience – what is community power?</a:t>
            </a:r>
            <a:endParaRPr kumimoji="0" lang="en-GB" sz="1400" b="1" i="0" u="none" strike="noStrike" kern="1200" cap="none" spc="0" normalizeH="0" baseline="0" noProof="0" dirty="0">
              <a:ln>
                <a:noFill/>
              </a:ln>
              <a:solidFill>
                <a:prstClr val="white"/>
              </a:solidFill>
              <a:effectLst/>
              <a:uLnTx/>
              <a:uFillTx/>
              <a:latin typeface="Poppins"/>
              <a:ea typeface="+mn-ea"/>
              <a:cs typeface="+mn-cs"/>
            </a:endParaRPr>
          </a:p>
        </p:txBody>
      </p:sp>
      <p:sp>
        <p:nvSpPr>
          <p:cNvPr id="10" name="Cloud 9">
            <a:extLst>
              <a:ext uri="{FF2B5EF4-FFF2-40B4-BE49-F238E27FC236}">
                <a16:creationId xmlns:a16="http://schemas.microsoft.com/office/drawing/2014/main" id="{78B0E14C-C7A3-C4B9-87E4-BE9300CFF75E}"/>
              </a:ext>
            </a:extLst>
          </p:cNvPr>
          <p:cNvSpPr/>
          <p:nvPr/>
        </p:nvSpPr>
        <p:spPr>
          <a:xfrm>
            <a:off x="2621742" y="1841001"/>
            <a:ext cx="2620108" cy="179484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a:ea typeface="+mn-ea"/>
                <a:cs typeface="+mn-cs"/>
              </a:rPr>
              <a:t>Collecting 10,000 stories from Herefordshire citizens</a:t>
            </a:r>
            <a:endParaRPr kumimoji="0" lang="en-GB" sz="1400" b="1" i="0" u="none" strike="noStrike" kern="1200" cap="none" spc="0" normalizeH="0" baseline="0" noProof="0" dirty="0">
              <a:ln>
                <a:noFill/>
              </a:ln>
              <a:solidFill>
                <a:prstClr val="white"/>
              </a:solidFill>
              <a:effectLst/>
              <a:uLnTx/>
              <a:uFillTx/>
              <a:latin typeface="Poppins"/>
              <a:ea typeface="+mn-ea"/>
              <a:cs typeface="+mn-cs"/>
            </a:endParaRPr>
          </a:p>
        </p:txBody>
      </p:sp>
      <p:sp>
        <p:nvSpPr>
          <p:cNvPr id="11" name="Cloud 10">
            <a:extLst>
              <a:ext uri="{FF2B5EF4-FFF2-40B4-BE49-F238E27FC236}">
                <a16:creationId xmlns:a16="http://schemas.microsoft.com/office/drawing/2014/main" id="{59368653-EA2A-A497-BFB3-AFBD3CECB9D0}"/>
              </a:ext>
            </a:extLst>
          </p:cNvPr>
          <p:cNvSpPr/>
          <p:nvPr/>
        </p:nvSpPr>
        <p:spPr>
          <a:xfrm>
            <a:off x="8806961" y="3238000"/>
            <a:ext cx="2620108" cy="179484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a:ea typeface="+mn-ea"/>
                <a:cs typeface="+mn-cs"/>
              </a:rPr>
              <a:t>Herefordshire Community Partnership</a:t>
            </a:r>
            <a:endParaRPr kumimoji="0" lang="en-GB" sz="1400" b="1" i="0" u="none" strike="noStrike" kern="1200" cap="none" spc="0" normalizeH="0" baseline="0" noProof="0" dirty="0">
              <a:ln>
                <a:noFill/>
              </a:ln>
              <a:solidFill>
                <a:prstClr val="white"/>
              </a:solidFill>
              <a:effectLst/>
              <a:uLnTx/>
              <a:uFillTx/>
              <a:latin typeface="Poppins"/>
              <a:ea typeface="+mn-ea"/>
              <a:cs typeface="+mn-cs"/>
            </a:endParaRPr>
          </a:p>
        </p:txBody>
      </p:sp>
      <p:sp>
        <p:nvSpPr>
          <p:cNvPr id="12" name="Cloud 11">
            <a:extLst>
              <a:ext uri="{FF2B5EF4-FFF2-40B4-BE49-F238E27FC236}">
                <a16:creationId xmlns:a16="http://schemas.microsoft.com/office/drawing/2014/main" id="{713F55E6-0225-4E08-B294-DF83EAFB71AA}"/>
              </a:ext>
            </a:extLst>
          </p:cNvPr>
          <p:cNvSpPr/>
          <p:nvPr/>
        </p:nvSpPr>
        <p:spPr>
          <a:xfrm>
            <a:off x="5159649" y="3494713"/>
            <a:ext cx="2620108" cy="179484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a:ea typeface="+mn-ea"/>
                <a:cs typeface="+mn-cs"/>
              </a:rPr>
              <a:t>Co-produced prevention plan for Herefordshire</a:t>
            </a:r>
            <a:endParaRPr kumimoji="0" lang="en-GB" sz="1400" b="1" i="0" u="none" strike="noStrike" kern="1200" cap="none" spc="0" normalizeH="0" baseline="0" noProof="0" dirty="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1801117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rawing of a landscape with text&#10;&#10;Description automatically generated">
            <a:extLst>
              <a:ext uri="{FF2B5EF4-FFF2-40B4-BE49-F238E27FC236}">
                <a16:creationId xmlns:a16="http://schemas.microsoft.com/office/drawing/2014/main" id="{00BF04F6-CB7F-47C5-1867-BA1EF83F7261}"/>
              </a:ext>
            </a:extLst>
          </p:cNvPr>
          <p:cNvPicPr>
            <a:picLocks noChangeAspect="1"/>
          </p:cNvPicPr>
          <p:nvPr/>
        </p:nvPicPr>
        <p:blipFill rotWithShape="1">
          <a:blip r:embed="rId3"/>
          <a:srcRect l="548" r="625"/>
          <a:stretch/>
        </p:blipFill>
        <p:spPr>
          <a:xfrm>
            <a:off x="0" y="1344801"/>
            <a:ext cx="12049125" cy="3768348"/>
          </a:xfrm>
          <a:prstGeom prst="rect">
            <a:avLst/>
          </a:prstGeom>
        </p:spPr>
      </p:pic>
      <p:sp>
        <p:nvSpPr>
          <p:cNvPr id="9" name="Rectangle 8">
            <a:extLst>
              <a:ext uri="{FF2B5EF4-FFF2-40B4-BE49-F238E27FC236}">
                <a16:creationId xmlns:a16="http://schemas.microsoft.com/office/drawing/2014/main" id="{C862AF77-EFAB-5707-3EEA-2A29CBBA5AC0}"/>
              </a:ext>
            </a:extLst>
          </p:cNvPr>
          <p:cNvSpPr/>
          <p:nvPr/>
        </p:nvSpPr>
        <p:spPr>
          <a:xfrm>
            <a:off x="287337" y="879434"/>
            <a:ext cx="10914927" cy="45719"/>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10" name="Title 1">
            <a:extLst>
              <a:ext uri="{FF2B5EF4-FFF2-40B4-BE49-F238E27FC236}">
                <a16:creationId xmlns:a16="http://schemas.microsoft.com/office/drawing/2014/main" id="{DE558D7D-4173-893B-DC65-008C54E9ABB4}"/>
              </a:ext>
            </a:extLst>
          </p:cNvPr>
          <p:cNvSpPr txBox="1">
            <a:spLocks/>
          </p:cNvSpPr>
          <p:nvPr/>
        </p:nvSpPr>
        <p:spPr>
          <a:xfrm>
            <a:off x="287337" y="183685"/>
            <a:ext cx="11519999" cy="854075"/>
          </a:xfrm>
          <a:prstGeom prst="rect">
            <a:avLst/>
          </a:prstGeom>
        </p:spPr>
        <p:txBody>
          <a:bodyPr vert="horz" lIns="0" tIns="0" rIns="0" bIns="0" rtlCol="0" anchor="t" anchorCtr="0">
            <a:normAutofit/>
          </a:bodyPr>
          <a:lstStyle>
            <a:lvl1pPr algn="l" defTabSz="914400" rtl="0" eaLnBrk="1" latinLnBrk="0" hangingPunct="1">
              <a:spcBef>
                <a:spcPct val="0"/>
              </a:spcBef>
              <a:buNone/>
              <a:defRPr sz="3200" b="1" kern="1200">
                <a:solidFill>
                  <a:schemeClr val="accent1"/>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E73E97"/>
                </a:solidFill>
                <a:effectLst/>
                <a:uLnTx/>
                <a:uFillTx/>
                <a:latin typeface="Poppins"/>
                <a:ea typeface="+mj-ea"/>
                <a:cs typeface="+mj-cs"/>
              </a:rPr>
              <a:t>We are bringing Herefordshire Together</a:t>
            </a:r>
            <a:endParaRPr kumimoji="0" lang="en-GB" sz="3200" b="1" i="0" u="none" strike="noStrike" kern="1200" cap="none" spc="0" normalizeH="0" baseline="0" noProof="0" dirty="0">
              <a:ln>
                <a:noFill/>
              </a:ln>
              <a:solidFill>
                <a:srgbClr val="E73E97"/>
              </a:solidFill>
              <a:effectLst/>
              <a:uLnTx/>
              <a:uFillTx/>
              <a:latin typeface="Poppins"/>
              <a:ea typeface="+mj-ea"/>
              <a:cs typeface="+mj-cs"/>
            </a:endParaRPr>
          </a:p>
        </p:txBody>
      </p:sp>
      <p:sp>
        <p:nvSpPr>
          <p:cNvPr id="2" name="Rectangle: Rounded Corners 1">
            <a:extLst>
              <a:ext uri="{FF2B5EF4-FFF2-40B4-BE49-F238E27FC236}">
                <a16:creationId xmlns:a16="http://schemas.microsoft.com/office/drawing/2014/main" id="{149C92AA-B178-74D0-78D3-5D4636D4DB83}"/>
              </a:ext>
            </a:extLst>
          </p:cNvPr>
          <p:cNvSpPr/>
          <p:nvPr/>
        </p:nvSpPr>
        <p:spPr>
          <a:xfrm>
            <a:off x="71438" y="5285064"/>
            <a:ext cx="12049124" cy="7438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oppi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a:ea typeface="+mn-ea"/>
                <a:cs typeface="+mn-cs"/>
              </a:rPr>
              <a:t>“Never doubt that a small group of thoughtful, committed, citizens can change the world. Indeed, it is the only thing that ever has.” ― Margaret Mead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a:ea typeface="+mn-ea"/>
                <a:cs typeface="+mn-cs"/>
              </a:rPr>
              <a:t>“Change the way you look at things and the things you look at change.” ― Wayne W. Dyer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oppi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Poppins"/>
              <a:ea typeface="+mn-ea"/>
              <a:cs typeface="+mn-cs"/>
            </a:endParaRPr>
          </a:p>
        </p:txBody>
      </p:sp>
      <p:sp>
        <p:nvSpPr>
          <p:cNvPr id="3" name="Slide Number Placeholder 2">
            <a:extLst>
              <a:ext uri="{FF2B5EF4-FFF2-40B4-BE49-F238E27FC236}">
                <a16:creationId xmlns:a16="http://schemas.microsoft.com/office/drawing/2014/main" id="{6AEA1EF4-3E13-8243-23F6-3636A5AFFE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5DF58-4118-4551-8C61-1A7ED177FA2D}" type="slidenum">
              <a:rPr kumimoji="0" lang="en-GB" sz="1000" b="1" i="0" u="none" strike="noStrike" kern="1200" cap="none" spc="0" normalizeH="0" baseline="0" noProof="0" smtClean="0">
                <a:ln>
                  <a:noFill/>
                </a:ln>
                <a:solidFill>
                  <a:prstClr val="white"/>
                </a:solidFill>
                <a:effectLst/>
                <a:uLnTx/>
                <a:uFillTx/>
                <a:latin typeface="Poppi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000" b="1" i="0" u="none" strike="noStrike" kern="1200" cap="none" spc="0" normalizeH="0" baseline="0" noProof="0" dirty="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3315312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3939540"/>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Herefordshire Together</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Grant Winners</a:t>
            </a:r>
            <a:endPar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232D1F5-E342-9A3D-422B-84C9809DEE96}"/>
              </a:ext>
            </a:extLst>
          </p:cNvPr>
          <p:cNvPicPr>
            <a:picLocks noChangeAspect="1"/>
          </p:cNvPicPr>
          <p:nvPr/>
        </p:nvPicPr>
        <p:blipFill>
          <a:blip r:embed="rId2"/>
          <a:stretch>
            <a:fillRect/>
          </a:stretch>
        </p:blipFill>
        <p:spPr>
          <a:xfrm>
            <a:off x="2540000" y="2334476"/>
            <a:ext cx="6841067" cy="2474701"/>
          </a:xfrm>
          <a:prstGeom prst="rect">
            <a:avLst/>
          </a:prstGeom>
        </p:spPr>
      </p:pic>
      <p:pic>
        <p:nvPicPr>
          <p:cNvPr id="2" name="Picture 1">
            <a:extLst>
              <a:ext uri="{FF2B5EF4-FFF2-40B4-BE49-F238E27FC236}">
                <a16:creationId xmlns:a16="http://schemas.microsoft.com/office/drawing/2014/main" id="{4AB9F43D-82C5-7FC1-B2E4-809C2B2027E7}"/>
              </a:ext>
            </a:extLst>
          </p:cNvPr>
          <p:cNvPicPr>
            <a:picLocks noChangeAspect="1"/>
          </p:cNvPicPr>
          <p:nvPr/>
        </p:nvPicPr>
        <p:blipFill>
          <a:blip r:embed="rId3"/>
          <a:stretch>
            <a:fillRect/>
          </a:stretch>
        </p:blipFill>
        <p:spPr>
          <a:xfrm>
            <a:off x="10202333" y="5263287"/>
            <a:ext cx="1907538" cy="1527031"/>
          </a:xfrm>
          <a:prstGeom prst="rect">
            <a:avLst/>
          </a:prstGeom>
        </p:spPr>
      </p:pic>
    </p:spTree>
    <p:extLst>
      <p:ext uri="{BB962C8B-B14F-4D97-AF65-F5344CB8AC3E}">
        <p14:creationId xmlns:p14="http://schemas.microsoft.com/office/powerpoint/2010/main" val="3025770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5256824"/>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Herefordshire Together</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Grant Winners</a:t>
            </a:r>
            <a:endPar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FF000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Herefordshire Nurture through Nature</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504869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DD07B9-B7B4-D2F8-FA7C-766187B5A8E0}"/>
              </a:ext>
            </a:extLst>
          </p:cNvPr>
          <p:cNvGrpSpPr/>
          <p:nvPr/>
        </p:nvGrpSpPr>
        <p:grpSpPr>
          <a:xfrm>
            <a:off x="176025" y="31854"/>
            <a:ext cx="11900995" cy="6772804"/>
            <a:chOff x="176025" y="31854"/>
            <a:chExt cx="11900995" cy="6772804"/>
          </a:xfrm>
        </p:grpSpPr>
        <p:sp>
          <p:nvSpPr>
            <p:cNvPr id="3" name="Subtitle 2">
              <a:extLst>
                <a:ext uri="{FF2B5EF4-FFF2-40B4-BE49-F238E27FC236}">
                  <a16:creationId xmlns:a16="http://schemas.microsoft.com/office/drawing/2014/main" id="{03F3FF4A-A3C7-C156-B36B-F176323152FA}"/>
                </a:ext>
              </a:extLst>
            </p:cNvPr>
            <p:cNvSpPr>
              <a:spLocks noGrp="1"/>
            </p:cNvSpPr>
            <p:nvPr>
              <p:ph type="subTitle" idx="1"/>
            </p:nvPr>
          </p:nvSpPr>
          <p:spPr>
            <a:xfrm>
              <a:off x="1524000" y="3602038"/>
              <a:ext cx="9144000" cy="1655762"/>
            </a:xfrm>
          </p:spPr>
          <p:txBody>
            <a:bodyPr/>
            <a:lstStyle/>
            <a:p>
              <a:endParaRPr lang="en-GB" dirty="0"/>
            </a:p>
          </p:txBody>
        </p:sp>
        <p:pic>
          <p:nvPicPr>
            <p:cNvPr id="7" name="Picture 6">
              <a:extLst>
                <a:ext uri="{FF2B5EF4-FFF2-40B4-BE49-F238E27FC236}">
                  <a16:creationId xmlns:a16="http://schemas.microsoft.com/office/drawing/2014/main" id="{43885C70-AF37-BFDF-405D-D5BFF1661FCB}"/>
                </a:ext>
              </a:extLst>
            </p:cNvPr>
            <p:cNvPicPr>
              <a:picLocks noChangeAspect="1"/>
            </p:cNvPicPr>
            <p:nvPr/>
          </p:nvPicPr>
          <p:blipFill rotWithShape="1">
            <a:blip r:embed="rId2">
              <a:alphaModFix/>
            </a:blip>
            <a:srcRect l="5042" t="2739" r="8824" b="6659"/>
            <a:stretch/>
          </p:blipFill>
          <p:spPr>
            <a:xfrm>
              <a:off x="176025" y="123092"/>
              <a:ext cx="3006790" cy="4088423"/>
            </a:xfrm>
            <a:prstGeom prst="rect">
              <a:avLst/>
            </a:prstGeom>
          </p:spPr>
        </p:pic>
        <p:pic>
          <p:nvPicPr>
            <p:cNvPr id="9" name="Picture 8">
              <a:extLst>
                <a:ext uri="{FF2B5EF4-FFF2-40B4-BE49-F238E27FC236}">
                  <a16:creationId xmlns:a16="http://schemas.microsoft.com/office/drawing/2014/main" id="{0F0CD30E-DA1A-F0D5-72FB-16A71236EDCE}"/>
                </a:ext>
              </a:extLst>
            </p:cNvPr>
            <p:cNvPicPr>
              <a:picLocks noChangeAspect="1"/>
            </p:cNvPicPr>
            <p:nvPr/>
          </p:nvPicPr>
          <p:blipFill rotWithShape="1">
            <a:blip r:embed="rId3">
              <a:alphaModFix/>
            </a:blip>
            <a:srcRect l="5674" t="4348" r="9744" b="5507"/>
            <a:stretch/>
          </p:blipFill>
          <p:spPr>
            <a:xfrm>
              <a:off x="3108868" y="31854"/>
              <a:ext cx="2843844" cy="3836504"/>
            </a:xfrm>
            <a:prstGeom prst="rect">
              <a:avLst/>
            </a:prstGeom>
          </p:spPr>
        </p:pic>
        <p:pic>
          <p:nvPicPr>
            <p:cNvPr id="11" name="Picture 10">
              <a:extLst>
                <a:ext uri="{FF2B5EF4-FFF2-40B4-BE49-F238E27FC236}">
                  <a16:creationId xmlns:a16="http://schemas.microsoft.com/office/drawing/2014/main" id="{8B08D460-90C7-4EAE-3E54-F12E70F5BC43}"/>
                </a:ext>
              </a:extLst>
            </p:cNvPr>
            <p:cNvPicPr>
              <a:picLocks noChangeAspect="1"/>
            </p:cNvPicPr>
            <p:nvPr/>
          </p:nvPicPr>
          <p:blipFill rotWithShape="1">
            <a:blip r:embed="rId4">
              <a:alphaModFix/>
            </a:blip>
            <a:srcRect l="6984" t="5954" r="9257" b="14725"/>
            <a:stretch/>
          </p:blipFill>
          <p:spPr>
            <a:xfrm>
              <a:off x="8740654" y="31854"/>
              <a:ext cx="3243979" cy="2476587"/>
            </a:xfrm>
            <a:prstGeom prst="rect">
              <a:avLst/>
            </a:prstGeom>
          </p:spPr>
        </p:pic>
        <p:pic>
          <p:nvPicPr>
            <p:cNvPr id="13" name="Picture 12">
              <a:extLst>
                <a:ext uri="{FF2B5EF4-FFF2-40B4-BE49-F238E27FC236}">
                  <a16:creationId xmlns:a16="http://schemas.microsoft.com/office/drawing/2014/main" id="{241FF44B-CA92-06FC-9DB2-9B876C875A57}"/>
                </a:ext>
              </a:extLst>
            </p:cNvPr>
            <p:cNvPicPr>
              <a:picLocks noChangeAspect="1"/>
            </p:cNvPicPr>
            <p:nvPr/>
          </p:nvPicPr>
          <p:blipFill rotWithShape="1">
            <a:blip r:embed="rId5">
              <a:alphaModFix/>
            </a:blip>
            <a:srcRect l="7264" t="9818" r="11921" b="25057"/>
            <a:stretch/>
          </p:blipFill>
          <p:spPr>
            <a:xfrm>
              <a:off x="9217643" y="2301289"/>
              <a:ext cx="2675538" cy="1908313"/>
            </a:xfrm>
            <a:prstGeom prst="rect">
              <a:avLst/>
            </a:prstGeom>
          </p:spPr>
        </p:pic>
        <p:pic>
          <p:nvPicPr>
            <p:cNvPr id="17" name="Picture 16">
              <a:extLst>
                <a:ext uri="{FF2B5EF4-FFF2-40B4-BE49-F238E27FC236}">
                  <a16:creationId xmlns:a16="http://schemas.microsoft.com/office/drawing/2014/main" id="{096E5111-0671-5B61-5972-7CE4CBF11A8C}"/>
                </a:ext>
              </a:extLst>
            </p:cNvPr>
            <p:cNvPicPr>
              <a:picLocks noChangeAspect="1"/>
            </p:cNvPicPr>
            <p:nvPr/>
          </p:nvPicPr>
          <p:blipFill rotWithShape="1">
            <a:blip r:embed="rId6">
              <a:alphaModFix/>
            </a:blip>
            <a:srcRect l="12969" t="7603" r="10753" b="8828"/>
            <a:stretch/>
          </p:blipFill>
          <p:spPr>
            <a:xfrm>
              <a:off x="5847424" y="1854219"/>
              <a:ext cx="3472600" cy="2802454"/>
            </a:xfrm>
            <a:prstGeom prst="rect">
              <a:avLst/>
            </a:prstGeom>
          </p:spPr>
        </p:pic>
        <p:pic>
          <p:nvPicPr>
            <p:cNvPr id="19" name="Picture 18">
              <a:extLst>
                <a:ext uri="{FF2B5EF4-FFF2-40B4-BE49-F238E27FC236}">
                  <a16:creationId xmlns:a16="http://schemas.microsoft.com/office/drawing/2014/main" id="{6C96DB51-B76A-92B6-CB1C-02E94A794271}"/>
                </a:ext>
              </a:extLst>
            </p:cNvPr>
            <p:cNvPicPr>
              <a:picLocks noChangeAspect="1"/>
            </p:cNvPicPr>
            <p:nvPr/>
          </p:nvPicPr>
          <p:blipFill rotWithShape="1">
            <a:blip r:embed="rId7">
              <a:alphaModFix/>
            </a:blip>
            <a:srcRect l="12434" t="8979" r="7484" b="9144"/>
            <a:stretch/>
          </p:blipFill>
          <p:spPr>
            <a:xfrm>
              <a:off x="8766317" y="4094564"/>
              <a:ext cx="3310703" cy="2632386"/>
            </a:xfrm>
            <a:prstGeom prst="rect">
              <a:avLst/>
            </a:prstGeom>
          </p:spPr>
        </p:pic>
        <p:pic>
          <p:nvPicPr>
            <p:cNvPr id="21" name="Picture 20">
              <a:extLst>
                <a:ext uri="{FF2B5EF4-FFF2-40B4-BE49-F238E27FC236}">
                  <a16:creationId xmlns:a16="http://schemas.microsoft.com/office/drawing/2014/main" id="{48378605-80ED-50A6-32D8-AFBCF5C9DDDA}"/>
                </a:ext>
              </a:extLst>
            </p:cNvPr>
            <p:cNvPicPr>
              <a:picLocks noChangeAspect="1"/>
            </p:cNvPicPr>
            <p:nvPr/>
          </p:nvPicPr>
          <p:blipFill rotWithShape="1">
            <a:blip r:embed="rId8">
              <a:alphaModFix/>
            </a:blip>
            <a:srcRect l="11263" t="6906" r="13509" b="13883"/>
            <a:stretch/>
          </p:blipFill>
          <p:spPr>
            <a:xfrm>
              <a:off x="5847424" y="174502"/>
              <a:ext cx="2899591" cy="2157179"/>
            </a:xfrm>
            <a:prstGeom prst="rect">
              <a:avLst/>
            </a:prstGeom>
          </p:spPr>
        </p:pic>
        <p:pic>
          <p:nvPicPr>
            <p:cNvPr id="4" name="Picture 3">
              <a:extLst>
                <a:ext uri="{FF2B5EF4-FFF2-40B4-BE49-F238E27FC236}">
                  <a16:creationId xmlns:a16="http://schemas.microsoft.com/office/drawing/2014/main" id="{F0CCF325-AE0D-66F9-D747-955835A4E181}"/>
                </a:ext>
              </a:extLst>
            </p:cNvPr>
            <p:cNvPicPr>
              <a:picLocks noChangeAspect="1"/>
            </p:cNvPicPr>
            <p:nvPr/>
          </p:nvPicPr>
          <p:blipFill rotWithShape="1">
            <a:blip r:embed="rId9">
              <a:alphaModFix/>
            </a:blip>
            <a:srcRect l="10792" t="11263" r="7603" b="8236"/>
            <a:stretch/>
          </p:blipFill>
          <p:spPr>
            <a:xfrm>
              <a:off x="176025" y="4186429"/>
              <a:ext cx="3249660" cy="2448657"/>
            </a:xfrm>
            <a:prstGeom prst="rect">
              <a:avLst/>
            </a:prstGeom>
          </p:spPr>
        </p:pic>
        <p:pic>
          <p:nvPicPr>
            <p:cNvPr id="23" name="Picture 22">
              <a:extLst>
                <a:ext uri="{FF2B5EF4-FFF2-40B4-BE49-F238E27FC236}">
                  <a16:creationId xmlns:a16="http://schemas.microsoft.com/office/drawing/2014/main" id="{133ECD80-5FF4-B0B0-CC5D-73FAD5782F53}"/>
                </a:ext>
              </a:extLst>
            </p:cNvPr>
            <p:cNvPicPr>
              <a:picLocks noChangeAspect="1"/>
            </p:cNvPicPr>
            <p:nvPr/>
          </p:nvPicPr>
          <p:blipFill rotWithShape="1">
            <a:blip r:embed="rId10">
              <a:alphaModFix/>
            </a:blip>
            <a:srcRect l="10945" t="19604" r="12430" b="13138"/>
            <a:stretch/>
          </p:blipFill>
          <p:spPr>
            <a:xfrm>
              <a:off x="2607520" y="3864939"/>
              <a:ext cx="3357509" cy="2619258"/>
            </a:xfrm>
            <a:prstGeom prst="rect">
              <a:avLst/>
            </a:prstGeom>
          </p:spPr>
        </p:pic>
        <p:pic>
          <p:nvPicPr>
            <p:cNvPr id="6" name="Picture 5">
              <a:extLst>
                <a:ext uri="{FF2B5EF4-FFF2-40B4-BE49-F238E27FC236}">
                  <a16:creationId xmlns:a16="http://schemas.microsoft.com/office/drawing/2014/main" id="{53942341-F5FC-70B2-F55F-35EBC842664B}"/>
                </a:ext>
              </a:extLst>
            </p:cNvPr>
            <p:cNvPicPr>
              <a:picLocks noChangeAspect="1"/>
            </p:cNvPicPr>
            <p:nvPr/>
          </p:nvPicPr>
          <p:blipFill>
            <a:blip r:embed="rId11">
              <a:alphaModFix/>
            </a:blip>
            <a:stretch>
              <a:fillRect/>
            </a:stretch>
          </p:blipFill>
          <p:spPr>
            <a:xfrm>
              <a:off x="8001498" y="4186428"/>
              <a:ext cx="1364252" cy="2448657"/>
            </a:xfrm>
            <a:prstGeom prst="rect">
              <a:avLst/>
            </a:prstGeom>
          </p:spPr>
        </p:pic>
        <p:pic>
          <p:nvPicPr>
            <p:cNvPr id="10" name="Picture 9">
              <a:extLst>
                <a:ext uri="{FF2B5EF4-FFF2-40B4-BE49-F238E27FC236}">
                  <a16:creationId xmlns:a16="http://schemas.microsoft.com/office/drawing/2014/main" id="{610DBD90-DF35-9D92-CB9E-0D78FAA827DE}"/>
                </a:ext>
              </a:extLst>
            </p:cNvPr>
            <p:cNvPicPr>
              <a:picLocks noChangeAspect="1"/>
            </p:cNvPicPr>
            <p:nvPr/>
          </p:nvPicPr>
          <p:blipFill rotWithShape="1">
            <a:blip r:embed="rId12">
              <a:alphaModFix/>
            </a:blip>
            <a:srcRect l="9366" t="12375" r="9384" b="9242"/>
            <a:stretch/>
          </p:blipFill>
          <p:spPr>
            <a:xfrm>
              <a:off x="5965028" y="4275090"/>
              <a:ext cx="2421739" cy="2529568"/>
            </a:xfrm>
            <a:prstGeom prst="rect">
              <a:avLst/>
            </a:prstGeom>
          </p:spPr>
        </p:pic>
      </p:grpSp>
    </p:spTree>
    <p:extLst>
      <p:ext uri="{BB962C8B-B14F-4D97-AF65-F5344CB8AC3E}">
        <p14:creationId xmlns:p14="http://schemas.microsoft.com/office/powerpoint/2010/main" val="491850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3FF4A-A3C7-C156-B36B-F176323152FA}"/>
              </a:ext>
            </a:extLst>
          </p:cNvPr>
          <p:cNvSpPr>
            <a:spLocks noGrp="1"/>
          </p:cNvSpPr>
          <p:nvPr>
            <p:ph type="subTitle" idx="1"/>
          </p:nvPr>
        </p:nvSpPr>
        <p:spPr>
          <a:xfrm>
            <a:off x="1524000" y="3602038"/>
            <a:ext cx="9144000" cy="1655762"/>
          </a:xfrm>
        </p:spPr>
        <p:txBody>
          <a:bodyPr/>
          <a:lstStyle/>
          <a:p>
            <a:endParaRPr lang="en-GB" dirty="0"/>
          </a:p>
        </p:txBody>
      </p:sp>
      <p:pic>
        <p:nvPicPr>
          <p:cNvPr id="7" name="Picture 6">
            <a:extLst>
              <a:ext uri="{FF2B5EF4-FFF2-40B4-BE49-F238E27FC236}">
                <a16:creationId xmlns:a16="http://schemas.microsoft.com/office/drawing/2014/main" id="{43885C70-AF37-BFDF-405D-D5BFF1661FCB}"/>
              </a:ext>
            </a:extLst>
          </p:cNvPr>
          <p:cNvPicPr>
            <a:picLocks noChangeAspect="1"/>
          </p:cNvPicPr>
          <p:nvPr/>
        </p:nvPicPr>
        <p:blipFill rotWithShape="1">
          <a:blip r:embed="rId2">
            <a:alphaModFix amt="50000"/>
          </a:blip>
          <a:srcRect l="5042" t="2739" r="8824" b="6659"/>
          <a:stretch/>
        </p:blipFill>
        <p:spPr>
          <a:xfrm>
            <a:off x="176025" y="123092"/>
            <a:ext cx="3006790" cy="4088423"/>
          </a:xfrm>
          <a:prstGeom prst="rect">
            <a:avLst/>
          </a:prstGeom>
        </p:spPr>
      </p:pic>
      <p:pic>
        <p:nvPicPr>
          <p:cNvPr id="9" name="Picture 8">
            <a:extLst>
              <a:ext uri="{FF2B5EF4-FFF2-40B4-BE49-F238E27FC236}">
                <a16:creationId xmlns:a16="http://schemas.microsoft.com/office/drawing/2014/main" id="{0F0CD30E-DA1A-F0D5-72FB-16A71236EDCE}"/>
              </a:ext>
            </a:extLst>
          </p:cNvPr>
          <p:cNvPicPr>
            <a:picLocks noChangeAspect="1"/>
          </p:cNvPicPr>
          <p:nvPr/>
        </p:nvPicPr>
        <p:blipFill rotWithShape="1">
          <a:blip r:embed="rId3">
            <a:alphaModFix amt="50000"/>
          </a:blip>
          <a:srcRect l="5674" t="4348" r="9744" b="5507"/>
          <a:stretch/>
        </p:blipFill>
        <p:spPr>
          <a:xfrm>
            <a:off x="3108868" y="31854"/>
            <a:ext cx="2843844" cy="3836504"/>
          </a:xfrm>
          <a:prstGeom prst="rect">
            <a:avLst/>
          </a:prstGeom>
        </p:spPr>
      </p:pic>
      <p:pic>
        <p:nvPicPr>
          <p:cNvPr id="11" name="Picture 10">
            <a:extLst>
              <a:ext uri="{FF2B5EF4-FFF2-40B4-BE49-F238E27FC236}">
                <a16:creationId xmlns:a16="http://schemas.microsoft.com/office/drawing/2014/main" id="{8B08D460-90C7-4EAE-3E54-F12E70F5BC43}"/>
              </a:ext>
            </a:extLst>
          </p:cNvPr>
          <p:cNvPicPr>
            <a:picLocks noChangeAspect="1"/>
          </p:cNvPicPr>
          <p:nvPr/>
        </p:nvPicPr>
        <p:blipFill rotWithShape="1">
          <a:blip r:embed="rId4">
            <a:alphaModFix amt="50000"/>
          </a:blip>
          <a:srcRect l="6984" t="5954" r="9257" b="14725"/>
          <a:stretch/>
        </p:blipFill>
        <p:spPr>
          <a:xfrm>
            <a:off x="8740654" y="31854"/>
            <a:ext cx="3243979" cy="2476587"/>
          </a:xfrm>
          <a:prstGeom prst="rect">
            <a:avLst/>
          </a:prstGeom>
        </p:spPr>
      </p:pic>
      <p:pic>
        <p:nvPicPr>
          <p:cNvPr id="13" name="Picture 12">
            <a:extLst>
              <a:ext uri="{FF2B5EF4-FFF2-40B4-BE49-F238E27FC236}">
                <a16:creationId xmlns:a16="http://schemas.microsoft.com/office/drawing/2014/main" id="{241FF44B-CA92-06FC-9DB2-9B876C875A57}"/>
              </a:ext>
            </a:extLst>
          </p:cNvPr>
          <p:cNvPicPr>
            <a:picLocks noChangeAspect="1"/>
          </p:cNvPicPr>
          <p:nvPr/>
        </p:nvPicPr>
        <p:blipFill rotWithShape="1">
          <a:blip r:embed="rId5">
            <a:alphaModFix amt="50000"/>
          </a:blip>
          <a:srcRect l="7264" t="9818" r="11921" b="25057"/>
          <a:stretch/>
        </p:blipFill>
        <p:spPr>
          <a:xfrm>
            <a:off x="9217643" y="2301289"/>
            <a:ext cx="2675538" cy="1908313"/>
          </a:xfrm>
          <a:prstGeom prst="rect">
            <a:avLst/>
          </a:prstGeom>
        </p:spPr>
      </p:pic>
      <p:pic>
        <p:nvPicPr>
          <p:cNvPr id="17" name="Picture 16">
            <a:extLst>
              <a:ext uri="{FF2B5EF4-FFF2-40B4-BE49-F238E27FC236}">
                <a16:creationId xmlns:a16="http://schemas.microsoft.com/office/drawing/2014/main" id="{096E5111-0671-5B61-5972-7CE4CBF11A8C}"/>
              </a:ext>
            </a:extLst>
          </p:cNvPr>
          <p:cNvPicPr>
            <a:picLocks noChangeAspect="1"/>
          </p:cNvPicPr>
          <p:nvPr/>
        </p:nvPicPr>
        <p:blipFill rotWithShape="1">
          <a:blip r:embed="rId6">
            <a:alphaModFix amt="50000"/>
          </a:blip>
          <a:srcRect l="12969" t="7603" r="10753" b="8828"/>
          <a:stretch/>
        </p:blipFill>
        <p:spPr>
          <a:xfrm>
            <a:off x="5847424" y="1854219"/>
            <a:ext cx="3472600" cy="2802454"/>
          </a:xfrm>
          <a:prstGeom prst="rect">
            <a:avLst/>
          </a:prstGeom>
        </p:spPr>
      </p:pic>
      <p:pic>
        <p:nvPicPr>
          <p:cNvPr id="19" name="Picture 18">
            <a:extLst>
              <a:ext uri="{FF2B5EF4-FFF2-40B4-BE49-F238E27FC236}">
                <a16:creationId xmlns:a16="http://schemas.microsoft.com/office/drawing/2014/main" id="{6C96DB51-B76A-92B6-CB1C-02E94A794271}"/>
              </a:ext>
            </a:extLst>
          </p:cNvPr>
          <p:cNvPicPr>
            <a:picLocks noChangeAspect="1"/>
          </p:cNvPicPr>
          <p:nvPr/>
        </p:nvPicPr>
        <p:blipFill rotWithShape="1">
          <a:blip r:embed="rId7">
            <a:alphaModFix amt="50000"/>
          </a:blip>
          <a:srcRect l="12434" t="8979" r="7484" b="9144"/>
          <a:stretch/>
        </p:blipFill>
        <p:spPr>
          <a:xfrm>
            <a:off x="8766317" y="4094564"/>
            <a:ext cx="3310703" cy="2632386"/>
          </a:xfrm>
          <a:prstGeom prst="rect">
            <a:avLst/>
          </a:prstGeom>
        </p:spPr>
      </p:pic>
      <p:pic>
        <p:nvPicPr>
          <p:cNvPr id="21" name="Picture 20">
            <a:extLst>
              <a:ext uri="{FF2B5EF4-FFF2-40B4-BE49-F238E27FC236}">
                <a16:creationId xmlns:a16="http://schemas.microsoft.com/office/drawing/2014/main" id="{48378605-80ED-50A6-32D8-AFBCF5C9DDDA}"/>
              </a:ext>
            </a:extLst>
          </p:cNvPr>
          <p:cNvPicPr>
            <a:picLocks noChangeAspect="1"/>
          </p:cNvPicPr>
          <p:nvPr/>
        </p:nvPicPr>
        <p:blipFill rotWithShape="1">
          <a:blip r:embed="rId8">
            <a:alphaModFix amt="50000"/>
          </a:blip>
          <a:srcRect l="11263" t="6906" r="13509" b="13883"/>
          <a:stretch/>
        </p:blipFill>
        <p:spPr>
          <a:xfrm>
            <a:off x="5847424" y="174502"/>
            <a:ext cx="2899591" cy="2157179"/>
          </a:xfrm>
          <a:prstGeom prst="rect">
            <a:avLst/>
          </a:prstGeom>
        </p:spPr>
      </p:pic>
      <p:pic>
        <p:nvPicPr>
          <p:cNvPr id="4" name="Picture 3">
            <a:extLst>
              <a:ext uri="{FF2B5EF4-FFF2-40B4-BE49-F238E27FC236}">
                <a16:creationId xmlns:a16="http://schemas.microsoft.com/office/drawing/2014/main" id="{F0CCF325-AE0D-66F9-D747-955835A4E181}"/>
              </a:ext>
            </a:extLst>
          </p:cNvPr>
          <p:cNvPicPr>
            <a:picLocks noChangeAspect="1"/>
          </p:cNvPicPr>
          <p:nvPr/>
        </p:nvPicPr>
        <p:blipFill rotWithShape="1">
          <a:blip r:embed="rId9">
            <a:alphaModFix amt="50000"/>
          </a:blip>
          <a:srcRect l="10792" t="11263" r="7603" b="8236"/>
          <a:stretch/>
        </p:blipFill>
        <p:spPr>
          <a:xfrm>
            <a:off x="176025" y="4186429"/>
            <a:ext cx="3249660" cy="2448657"/>
          </a:xfrm>
          <a:prstGeom prst="rect">
            <a:avLst/>
          </a:prstGeom>
        </p:spPr>
      </p:pic>
      <p:pic>
        <p:nvPicPr>
          <p:cNvPr id="23" name="Picture 22">
            <a:extLst>
              <a:ext uri="{FF2B5EF4-FFF2-40B4-BE49-F238E27FC236}">
                <a16:creationId xmlns:a16="http://schemas.microsoft.com/office/drawing/2014/main" id="{133ECD80-5FF4-B0B0-CC5D-73FAD5782F53}"/>
              </a:ext>
            </a:extLst>
          </p:cNvPr>
          <p:cNvPicPr>
            <a:picLocks noChangeAspect="1"/>
          </p:cNvPicPr>
          <p:nvPr/>
        </p:nvPicPr>
        <p:blipFill rotWithShape="1">
          <a:blip r:embed="rId10">
            <a:alphaModFix amt="50000"/>
          </a:blip>
          <a:srcRect l="10945" t="19604" r="12430" b="13138"/>
          <a:stretch/>
        </p:blipFill>
        <p:spPr>
          <a:xfrm>
            <a:off x="2607520" y="3864939"/>
            <a:ext cx="3357509" cy="2619258"/>
          </a:xfrm>
          <a:prstGeom prst="rect">
            <a:avLst/>
          </a:prstGeom>
        </p:spPr>
      </p:pic>
      <p:pic>
        <p:nvPicPr>
          <p:cNvPr id="6" name="Picture 5">
            <a:extLst>
              <a:ext uri="{FF2B5EF4-FFF2-40B4-BE49-F238E27FC236}">
                <a16:creationId xmlns:a16="http://schemas.microsoft.com/office/drawing/2014/main" id="{53942341-F5FC-70B2-F55F-35EBC842664B}"/>
              </a:ext>
            </a:extLst>
          </p:cNvPr>
          <p:cNvPicPr>
            <a:picLocks noChangeAspect="1"/>
          </p:cNvPicPr>
          <p:nvPr/>
        </p:nvPicPr>
        <p:blipFill>
          <a:blip r:embed="rId11">
            <a:alphaModFix amt="50000"/>
          </a:blip>
          <a:stretch>
            <a:fillRect/>
          </a:stretch>
        </p:blipFill>
        <p:spPr>
          <a:xfrm>
            <a:off x="8001498" y="4186428"/>
            <a:ext cx="1364252" cy="2448657"/>
          </a:xfrm>
          <a:prstGeom prst="rect">
            <a:avLst/>
          </a:prstGeom>
        </p:spPr>
      </p:pic>
      <p:pic>
        <p:nvPicPr>
          <p:cNvPr id="10" name="Picture 9">
            <a:extLst>
              <a:ext uri="{FF2B5EF4-FFF2-40B4-BE49-F238E27FC236}">
                <a16:creationId xmlns:a16="http://schemas.microsoft.com/office/drawing/2014/main" id="{610DBD90-DF35-9D92-CB9E-0D78FAA827DE}"/>
              </a:ext>
            </a:extLst>
          </p:cNvPr>
          <p:cNvPicPr>
            <a:picLocks noChangeAspect="1"/>
          </p:cNvPicPr>
          <p:nvPr/>
        </p:nvPicPr>
        <p:blipFill rotWithShape="1">
          <a:blip r:embed="rId12">
            <a:alphaModFix amt="50000"/>
          </a:blip>
          <a:srcRect l="9366" t="12375" r="9384" b="9242"/>
          <a:stretch/>
        </p:blipFill>
        <p:spPr>
          <a:xfrm>
            <a:off x="5965028" y="4275090"/>
            <a:ext cx="2421739" cy="2529568"/>
          </a:xfrm>
          <a:prstGeom prst="rect">
            <a:avLst/>
          </a:prstGeom>
        </p:spPr>
      </p:pic>
      <p:sp>
        <p:nvSpPr>
          <p:cNvPr id="14" name="Content Placeholder 5">
            <a:extLst>
              <a:ext uri="{FF2B5EF4-FFF2-40B4-BE49-F238E27FC236}">
                <a16:creationId xmlns:a16="http://schemas.microsoft.com/office/drawing/2014/main" id="{F92855D3-5062-E019-C57E-556DDFC15BDD}"/>
              </a:ext>
            </a:extLst>
          </p:cNvPr>
          <p:cNvSpPr txBox="1">
            <a:spLocks/>
          </p:cNvSpPr>
          <p:nvPr/>
        </p:nvSpPr>
        <p:spPr>
          <a:xfrm>
            <a:off x="907313" y="1743555"/>
            <a:ext cx="10598426" cy="3415188"/>
          </a:xfrm>
          <a:prstGeom prst="rect">
            <a:avLst/>
          </a:prstGeom>
          <a:solidFill>
            <a:schemeClr val="bg1"/>
          </a:solidFill>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Poppins" panose="00000500000000000000" pitchFamily="2" charset="0"/>
              </a:rPr>
              <a:t>The aims of Herefordshire Nurture through Nature are to improve people's wellbeing through activities that enhance a connection to nature. There is a strong focus on supporting people who are vulnerable and </a:t>
            </a:r>
            <a:r>
              <a:rPr kumimoji="0" lang="en-US" sz="1600" b="1" i="0" u="none" strike="noStrike" kern="1200" cap="none" spc="0" normalizeH="0" baseline="0" noProof="0" dirty="0" err="1">
                <a:ln>
                  <a:noFill/>
                </a:ln>
                <a:solidFill>
                  <a:prstClr val="black"/>
                </a:solidFill>
                <a:effectLst/>
                <a:uLnTx/>
                <a:uFillTx/>
                <a:latin typeface="Aptos" panose="02110004020202020204"/>
                <a:ea typeface="+mn-ea"/>
                <a:cs typeface="Poppins" panose="00000500000000000000" pitchFamily="2" charset="0"/>
              </a:rPr>
              <a:t>marginalised</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Poppins" panose="00000500000000000000" pitchFamily="2" charset="0"/>
              </a:rPr>
              <a:t>.</a:t>
            </a:r>
            <a:r>
              <a:rPr kumimoji="0" lang="en-GB" sz="1600" b="1" i="0" u="none" strike="noStrike" kern="0" cap="none" spc="0" normalizeH="0" baseline="0" noProof="0" dirty="0">
                <a:ln>
                  <a:noFill/>
                </a:ln>
                <a:solidFill>
                  <a:prstClr val="black"/>
                </a:solidFill>
                <a:effectLst/>
                <a:uLnTx/>
                <a:uFillTx/>
                <a:latin typeface="Aptos" panose="02110004020202020204"/>
                <a:ea typeface="Aptos" panose="020B0004020202020204" pitchFamily="34" charset="0"/>
                <a:cs typeface="Poppins" panose="00000500000000000000" pitchFamily="2" charset="0"/>
              </a:rPr>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1" i="0" u="none" strike="noStrike" kern="0" cap="none" spc="0" normalizeH="0" baseline="0" noProof="0" dirty="0">
              <a:ln>
                <a:noFill/>
              </a:ln>
              <a:solidFill>
                <a:prstClr val="black"/>
              </a:solidFill>
              <a:effectLst/>
              <a:uLnTx/>
              <a:uFillTx/>
              <a:latin typeface="Aptos" panose="02110004020202020204"/>
              <a:ea typeface="Aptos" panose="020B0004020202020204" pitchFamily="34" charset="0"/>
              <a:cs typeface="Poppins" panose="00000500000000000000" pitchFamily="2"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1" i="0" u="none" strike="noStrike" kern="0" cap="none" spc="0" normalizeH="0" baseline="0" noProof="0" dirty="0">
                <a:ln>
                  <a:noFill/>
                </a:ln>
                <a:solidFill>
                  <a:prstClr val="black"/>
                </a:solidFill>
                <a:effectLst/>
                <a:uLnTx/>
                <a:uFillTx/>
                <a:latin typeface="Aptos" panose="02110004020202020204"/>
                <a:ea typeface="Aptos" panose="020B0004020202020204" pitchFamily="34" charset="0"/>
                <a:cs typeface="Poppins" panose="00000500000000000000" pitchFamily="2" charset="0"/>
              </a:rPr>
              <a:t>The Herefordshire Together funding has gone to setting up two outdoor playgroups in South Wye and Leominster. Supporting f</a:t>
            </a:r>
            <a:r>
              <a:rPr kumimoji="0" lang="en-GB" sz="1600" b="1" i="0" u="none" strike="noStrike" kern="1200" cap="none" spc="0" normalizeH="0" baseline="0" noProof="0" dirty="0">
                <a:ln>
                  <a:noFill/>
                </a:ln>
                <a:solidFill>
                  <a:srgbClr val="000000"/>
                </a:solidFill>
                <a:effectLst/>
                <a:highlight>
                  <a:srgbClr val="FFFFFF"/>
                </a:highlight>
                <a:uLnTx/>
                <a:uFillTx/>
                <a:latin typeface="Aptos" panose="02110004020202020204"/>
                <a:ea typeface="Aptos" panose="020B0004020202020204" pitchFamily="34" charset="0"/>
                <a:cs typeface="Poppins" panose="00000500000000000000" pitchFamily="2" charset="0"/>
              </a:rPr>
              <a:t>amilies with children under 5, experiencing adverse childhood experiences.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solidFill>
                <a:prstClr val="black"/>
              </a:solidFill>
              <a:effectLst/>
              <a:uLnTx/>
              <a:uFillTx/>
              <a:latin typeface="Aptos" panose="02110004020202020204"/>
              <a:ea typeface="Aptos" panose="020B0004020202020204" pitchFamily="34" charset="0"/>
              <a:cs typeface="Poppins" panose="00000500000000000000" pitchFamily="2"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1" i="0" u="none" strike="noStrike" kern="0" cap="none" spc="0" normalizeH="0" baseline="0" noProof="0" dirty="0">
                <a:ln>
                  <a:noFill/>
                </a:ln>
                <a:solidFill>
                  <a:prstClr val="black"/>
                </a:solidFill>
                <a:effectLst/>
                <a:uLnTx/>
                <a:uFillTx/>
                <a:latin typeface="Aptos" panose="02110004020202020204"/>
                <a:ea typeface="Aptos" panose="020B0004020202020204" pitchFamily="34" charset="0"/>
                <a:cs typeface="Poppins" panose="00000500000000000000" pitchFamily="2" charset="0"/>
              </a:rPr>
              <a:t>The outdoor playgroups focus on cognitive, social, and emotional development. Activities such as cooking over a campfire and using tools enhance fine and gross motor skills, laying a foundation for future learning. Experiential learning will enable children to explore and interact with the natural environment.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1" i="0" u="none" strike="noStrike" kern="0" cap="none" spc="0" normalizeH="0" baseline="0" noProof="0" dirty="0">
              <a:ln>
                <a:noFill/>
              </a:ln>
              <a:solidFill>
                <a:prstClr val="black"/>
              </a:solidFill>
              <a:effectLst/>
              <a:uLnTx/>
              <a:uFillTx/>
              <a:latin typeface="Aptos" panose="02110004020202020204"/>
              <a:ea typeface="Aptos" panose="020B0004020202020204" pitchFamily="34" charset="0"/>
              <a:cs typeface="Poppins" panose="00000500000000000000" pitchFamily="2" charset="0"/>
            </a:endParaRPr>
          </a:p>
          <a:p>
            <a:pPr marL="285750" indent="-285750" algn="l">
              <a:buFont typeface="Arial" panose="020B0604020202020204" pitchFamily="34" charset="0"/>
              <a:buChar char="•"/>
            </a:pPr>
            <a:r>
              <a:rPr lang="en-GB" sz="1600" b="1" kern="0" dirty="0">
                <a:ea typeface="Aptos" panose="020B0004020202020204" pitchFamily="34" charset="0"/>
                <a:cs typeface="Poppins" panose="00000500000000000000" pitchFamily="2" charset="0"/>
              </a:rPr>
              <a:t>Approx 20 families are attending each session, the parents attending have said that the sessions are beneficial for their wellbeing and an antidote to loneliness.</a:t>
            </a:r>
            <a:endParaRPr lang="en-US" sz="1600" b="1" kern="0" dirty="0">
              <a:ea typeface="Aptos" panose="020B0004020202020204" pitchFamily="34" charset="0"/>
              <a:cs typeface="Poppins" panose="00000500000000000000" pitchFamily="2"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prstClr val="black"/>
              </a:solidFill>
              <a:effectLst/>
              <a:uLnTx/>
              <a:uFillTx/>
              <a:latin typeface="Aptos" panose="02110004020202020204"/>
              <a:ea typeface="+mn-ea"/>
              <a:cs typeface="Poppins" panose="00000500000000000000" pitchFamily="2" charset="0"/>
            </a:endParaRPr>
          </a:p>
        </p:txBody>
      </p:sp>
    </p:spTree>
    <p:extLst>
      <p:ext uri="{BB962C8B-B14F-4D97-AF65-F5344CB8AC3E}">
        <p14:creationId xmlns:p14="http://schemas.microsoft.com/office/powerpoint/2010/main" val="2898209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5125121"/>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Christine Price</a:t>
            </a:r>
          </a:p>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5427"/>
                </a:solidFill>
                <a:uLnTx/>
                <a:uFillTx/>
                <a:latin typeface="Calibri body"/>
                <a:ea typeface="Calibri" panose="020F0502020204030204" pitchFamily="34" charset="0"/>
                <a:cs typeface="Times New Roman" panose="02020603050405020304" pitchFamily="18" charset="0"/>
              </a:rPr>
              <a:t>Chief Officer – Healthwatch Herefordshire</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Introduction &amp; Updates</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658BA1-5D76-225A-26DC-C7A5D6FC5C20}"/>
              </a:ext>
            </a:extLst>
          </p:cNvPr>
          <p:cNvPicPr>
            <a:picLocks noChangeAspect="1"/>
          </p:cNvPicPr>
          <p:nvPr/>
        </p:nvPicPr>
        <p:blipFill>
          <a:blip r:embed="rId2"/>
          <a:stretch>
            <a:fillRect/>
          </a:stretch>
        </p:blipFill>
        <p:spPr>
          <a:xfrm>
            <a:off x="3964297" y="5532920"/>
            <a:ext cx="4263405" cy="1010242"/>
          </a:xfrm>
          <a:prstGeom prst="rect">
            <a:avLst/>
          </a:prstGeom>
        </p:spPr>
      </p:pic>
    </p:spTree>
    <p:extLst>
      <p:ext uri="{BB962C8B-B14F-4D97-AF65-F5344CB8AC3E}">
        <p14:creationId xmlns:p14="http://schemas.microsoft.com/office/powerpoint/2010/main" val="3938993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4598182"/>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Herefordshire Together</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Grant Winners</a:t>
            </a:r>
            <a:endPar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FF000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Growing Local </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179391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4598182"/>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Herefordshire Together</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Grant Winners</a:t>
            </a:r>
            <a:endPar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FF000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Hope Support Services</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883154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ribbon with orange and blue letters&#10;&#10;Description automatically generated">
            <a:extLst>
              <a:ext uri="{FF2B5EF4-FFF2-40B4-BE49-F238E27FC236}">
                <a16:creationId xmlns:a16="http://schemas.microsoft.com/office/drawing/2014/main" id="{A320D3BB-AE6D-6B5A-D5A2-E8859D8F73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2007657"/>
            <a:ext cx="2743200" cy="1335432"/>
          </a:xfrm>
          <a:prstGeom prst="rect">
            <a:avLst/>
          </a:prstGeom>
        </p:spPr>
      </p:pic>
      <p:sp>
        <p:nvSpPr>
          <p:cNvPr id="3" name="TextBox 2">
            <a:extLst>
              <a:ext uri="{FF2B5EF4-FFF2-40B4-BE49-F238E27FC236}">
                <a16:creationId xmlns:a16="http://schemas.microsoft.com/office/drawing/2014/main" id="{D7BF4E28-0A29-2E65-23B6-8F9E2DB6056A}"/>
              </a:ext>
            </a:extLst>
          </p:cNvPr>
          <p:cNvSpPr txBox="1"/>
          <p:nvPr/>
        </p:nvSpPr>
        <p:spPr>
          <a:xfrm>
            <a:off x="3251684" y="3933057"/>
            <a:ext cx="568863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chemeClr val="bg1">
                    <a:lumMod val="65000"/>
                  </a:schemeClr>
                </a:solidFill>
                <a:latin typeface="Calibri"/>
                <a:ea typeface="Calibri"/>
                <a:cs typeface="Calibri"/>
              </a:rPr>
              <a:t>Herefordshire Together 2024</a:t>
            </a:r>
          </a:p>
          <a:p>
            <a:pPr algn="ctr"/>
            <a:endParaRPr lang="en-US" sz="2400" dirty="0">
              <a:solidFill>
                <a:schemeClr val="bg1">
                  <a:lumMod val="65000"/>
                </a:schemeClr>
              </a:solidFill>
              <a:latin typeface="Calibri"/>
              <a:ea typeface="Calibri"/>
              <a:cs typeface="Calibri"/>
            </a:endParaRPr>
          </a:p>
          <a:p>
            <a:pPr algn="ctr"/>
            <a:r>
              <a:rPr lang="en-US" sz="2400" dirty="0">
                <a:solidFill>
                  <a:schemeClr val="bg1">
                    <a:lumMod val="65000"/>
                  </a:schemeClr>
                </a:solidFill>
                <a:latin typeface="Calibri"/>
                <a:ea typeface="Calibri"/>
                <a:cs typeface="Calibri"/>
              </a:rPr>
              <a:t>Louise Dockstader</a:t>
            </a:r>
          </a:p>
        </p:txBody>
      </p:sp>
    </p:spTree>
    <p:extLst>
      <p:ext uri="{BB962C8B-B14F-4D97-AF65-F5344CB8AC3E}">
        <p14:creationId xmlns:p14="http://schemas.microsoft.com/office/powerpoint/2010/main" val="4204699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A1B5AEE-FFBB-F2BC-B8D7-C4AC3DEAD55F}"/>
              </a:ext>
            </a:extLst>
          </p:cNvPr>
          <p:cNvGrpSpPr/>
          <p:nvPr/>
        </p:nvGrpSpPr>
        <p:grpSpPr>
          <a:xfrm>
            <a:off x="1" y="0"/>
            <a:ext cx="12192000" cy="6893422"/>
            <a:chOff x="0" y="-81643"/>
            <a:chExt cx="9144001" cy="6975065"/>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321338" y="-929241"/>
              <a:ext cx="6501325" cy="9144001"/>
            </a:xfrm>
            <a:prstGeom prst="rect">
              <a:avLst/>
            </a:prstGeom>
          </p:spPr>
        </p:pic>
        <p:sp>
          <p:nvSpPr>
            <p:cNvPr id="16" name="Rectangle 15">
              <a:extLst>
                <a:ext uri="{FF2B5EF4-FFF2-40B4-BE49-F238E27FC236}">
                  <a16:creationId xmlns:a16="http://schemas.microsoft.com/office/drawing/2014/main" id="{AFF4ACFC-4C00-5D07-C53B-4DA57C7C02B8}"/>
                </a:ext>
              </a:extLst>
            </p:cNvPr>
            <p:cNvSpPr/>
            <p:nvPr/>
          </p:nvSpPr>
          <p:spPr>
            <a:xfrm>
              <a:off x="0" y="-81643"/>
              <a:ext cx="9144000" cy="1155559"/>
            </a:xfrm>
            <a:prstGeom prst="rect">
              <a:avLst/>
            </a:prstGeom>
            <a:solidFill>
              <a:srgbClr val="82C2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circle with colorful letters and a green ribbon&#10;&#10;Description automatically generated">
              <a:extLst>
                <a:ext uri="{FF2B5EF4-FFF2-40B4-BE49-F238E27FC236}">
                  <a16:creationId xmlns:a16="http://schemas.microsoft.com/office/drawing/2014/main" id="{F3E39144-8956-B197-A309-F2B6339B87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919" y="14862"/>
              <a:ext cx="962711" cy="962711"/>
            </a:xfrm>
            <a:prstGeom prst="rect">
              <a:avLst/>
            </a:prstGeom>
          </p:spPr>
        </p:pic>
        <p:sp>
          <p:nvSpPr>
            <p:cNvPr id="19" name="TextBox 18">
              <a:extLst>
                <a:ext uri="{FF2B5EF4-FFF2-40B4-BE49-F238E27FC236}">
                  <a16:creationId xmlns:a16="http://schemas.microsoft.com/office/drawing/2014/main" id="{67B3F980-2FB7-0CBD-A07A-1B985B681890}"/>
                </a:ext>
              </a:extLst>
            </p:cNvPr>
            <p:cNvSpPr txBox="1"/>
            <p:nvPr/>
          </p:nvSpPr>
          <p:spPr>
            <a:xfrm>
              <a:off x="1360829" y="203748"/>
              <a:ext cx="60666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bg1"/>
                  </a:solidFill>
                  <a:ea typeface="Calibri"/>
                  <a:cs typeface="Calibri"/>
                </a:rPr>
                <a:t>WHO WE ARE</a:t>
              </a:r>
              <a:endParaRPr lang="en-US" dirty="0"/>
            </a:p>
          </p:txBody>
        </p:sp>
        <p:sp>
          <p:nvSpPr>
            <p:cNvPr id="21" name="TextBox 20">
              <a:extLst>
                <a:ext uri="{FF2B5EF4-FFF2-40B4-BE49-F238E27FC236}">
                  <a16:creationId xmlns:a16="http://schemas.microsoft.com/office/drawing/2014/main" id="{54A07E12-16B9-6112-0526-FCAF250905A6}"/>
                </a:ext>
              </a:extLst>
            </p:cNvPr>
            <p:cNvSpPr txBox="1"/>
            <p:nvPr/>
          </p:nvSpPr>
          <p:spPr>
            <a:xfrm>
              <a:off x="4572000" y="1458027"/>
              <a:ext cx="435218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kern="100" dirty="0">
                  <a:latin typeface="Calibri" panose="020F0502020204030204" pitchFamily="34" charset="0"/>
                  <a:ea typeface="Calibri" panose="020F0502020204030204" pitchFamily="34" charset="0"/>
                  <a:cs typeface="Times New Roman" panose="02020603050405020304" pitchFamily="18" charset="0"/>
                </a:rPr>
                <a:t>We support children and young people age 5 to 25 when a loved one is diagnosed with a serious or terminal illness, for as long as is needed, through and beyond bereavement. </a:t>
              </a:r>
              <a:endParaRPr lang="en-US" dirty="0">
                <a:solidFill>
                  <a:schemeClr val="tx1">
                    <a:lumMod val="65000"/>
                    <a:lumOff val="35000"/>
                  </a:schemeClr>
                </a:solidFill>
                <a:ea typeface="Calibri"/>
                <a:cs typeface="Calibri"/>
              </a:endParaRPr>
            </a:p>
          </p:txBody>
        </p:sp>
        <p:pic>
          <p:nvPicPr>
            <p:cNvPr id="2" name="Picture 1" descr="A group of people posing for a photo&#10;&#10;Description automatically generated">
              <a:extLst>
                <a:ext uri="{FF2B5EF4-FFF2-40B4-BE49-F238E27FC236}">
                  <a16:creationId xmlns:a16="http://schemas.microsoft.com/office/drawing/2014/main" id="{942B14EB-F892-BF15-33D7-92F7021B86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147" y="1354808"/>
              <a:ext cx="3794124" cy="2529416"/>
            </a:xfrm>
            <a:prstGeom prst="rect">
              <a:avLst/>
            </a:prstGeom>
          </p:spPr>
        </p:pic>
        <p:pic>
          <p:nvPicPr>
            <p:cNvPr id="6" name="Picture 5" descr="A group of people in rafts on a river&#10;&#10;Description automatically generated">
              <a:extLst>
                <a:ext uri="{FF2B5EF4-FFF2-40B4-BE49-F238E27FC236}">
                  <a16:creationId xmlns:a16="http://schemas.microsoft.com/office/drawing/2014/main" id="{7176FA40-5FCF-3DD8-C591-4A8FF1BD70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4048" y="3957045"/>
              <a:ext cx="3794125" cy="2529416"/>
            </a:xfrm>
            <a:prstGeom prst="rect">
              <a:avLst/>
            </a:prstGeom>
          </p:spPr>
        </p:pic>
        <p:sp>
          <p:nvSpPr>
            <p:cNvPr id="7" name="TextBox 6">
              <a:extLst>
                <a:ext uri="{FF2B5EF4-FFF2-40B4-BE49-F238E27FC236}">
                  <a16:creationId xmlns:a16="http://schemas.microsoft.com/office/drawing/2014/main" id="{2651138F-414D-F728-32E1-051DA2447B18}"/>
                </a:ext>
              </a:extLst>
            </p:cNvPr>
            <p:cNvSpPr txBox="1"/>
            <p:nvPr/>
          </p:nvSpPr>
          <p:spPr>
            <a:xfrm>
              <a:off x="476147" y="4246246"/>
              <a:ext cx="435218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kern="100" dirty="0">
                  <a:latin typeface="Calibri" panose="020F0502020204030204" pitchFamily="34" charset="0"/>
                  <a:ea typeface="Calibri" panose="020F0502020204030204" pitchFamily="34" charset="0"/>
                  <a:cs typeface="Times New Roman" panose="02020603050405020304" pitchFamily="18" charset="0"/>
                </a:rPr>
                <a:t>A traumatic experience such as a serious family health crisis or bereavement does not HAVE to result in an Adverse Childhood Experience. The children referred to us are, in general, struggling at that point. We work to get them back on track.</a:t>
              </a:r>
            </a:p>
            <a:p>
              <a:r>
                <a:rPr lang="en-GB" kern="100" dirty="0">
                  <a:latin typeface="Calibri" panose="020F0502020204030204" pitchFamily="34" charset="0"/>
                  <a:ea typeface="Calibri" panose="020F0502020204030204" pitchFamily="34" charset="0"/>
                  <a:cs typeface="Times New Roman" panose="02020603050405020304" pitchFamily="18" charset="0"/>
                </a:rPr>
                <a:t> </a:t>
              </a:r>
            </a:p>
            <a:p>
              <a:pPr marL="342900" indent="-342900">
                <a:buAutoNum type="arabicPeriod"/>
              </a:pPr>
              <a:endParaRPr lang="en-US" dirty="0">
                <a:solidFill>
                  <a:schemeClr val="tx1">
                    <a:lumMod val="65000"/>
                    <a:lumOff val="35000"/>
                  </a:schemeClr>
                </a:solidFill>
                <a:ea typeface="Calibri"/>
                <a:cs typeface="Calibri"/>
              </a:endParaRPr>
            </a:p>
            <a:p>
              <a:endParaRPr lang="en-US" dirty="0">
                <a:solidFill>
                  <a:schemeClr val="tx1">
                    <a:lumMod val="65000"/>
                    <a:lumOff val="35000"/>
                  </a:schemeClr>
                </a:solidFill>
                <a:ea typeface="Calibri"/>
                <a:cs typeface="Calibri"/>
              </a:endParaRPr>
            </a:p>
          </p:txBody>
        </p:sp>
      </p:grpSp>
    </p:spTree>
    <p:extLst>
      <p:ext uri="{BB962C8B-B14F-4D97-AF65-F5344CB8AC3E}">
        <p14:creationId xmlns:p14="http://schemas.microsoft.com/office/powerpoint/2010/main" val="423259689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045820-82D6-E195-C706-739E2F01F1E7}"/>
              </a:ext>
            </a:extLst>
          </p:cNvPr>
          <p:cNvGrpSpPr/>
          <p:nvPr/>
        </p:nvGrpSpPr>
        <p:grpSpPr>
          <a:xfrm>
            <a:off x="1" y="0"/>
            <a:ext cx="12192000" cy="6918982"/>
            <a:chOff x="0" y="-81643"/>
            <a:chExt cx="9144001" cy="7000625"/>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321338" y="-929241"/>
              <a:ext cx="6501325" cy="9144001"/>
            </a:xfrm>
            <a:prstGeom prst="rect">
              <a:avLst/>
            </a:prstGeom>
          </p:spPr>
        </p:pic>
        <p:sp>
          <p:nvSpPr>
            <p:cNvPr id="16" name="Rectangle 15">
              <a:extLst>
                <a:ext uri="{FF2B5EF4-FFF2-40B4-BE49-F238E27FC236}">
                  <a16:creationId xmlns:a16="http://schemas.microsoft.com/office/drawing/2014/main" id="{AFF4ACFC-4C00-5D07-C53B-4DA57C7C02B8}"/>
                </a:ext>
              </a:extLst>
            </p:cNvPr>
            <p:cNvSpPr/>
            <p:nvPr/>
          </p:nvSpPr>
          <p:spPr>
            <a:xfrm>
              <a:off x="0" y="-81643"/>
              <a:ext cx="9144000" cy="1155559"/>
            </a:xfrm>
            <a:prstGeom prst="rect">
              <a:avLst/>
            </a:prstGeom>
            <a:solidFill>
              <a:srgbClr val="82C2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circle with colorful letters and a green ribbon&#10;&#10;Description automatically generated">
              <a:extLst>
                <a:ext uri="{FF2B5EF4-FFF2-40B4-BE49-F238E27FC236}">
                  <a16:creationId xmlns:a16="http://schemas.microsoft.com/office/drawing/2014/main" id="{F3E39144-8956-B197-A309-F2B6339B87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919" y="14862"/>
              <a:ext cx="962711" cy="962711"/>
            </a:xfrm>
            <a:prstGeom prst="rect">
              <a:avLst/>
            </a:prstGeom>
          </p:spPr>
        </p:pic>
        <p:sp>
          <p:nvSpPr>
            <p:cNvPr id="19" name="TextBox 18">
              <a:extLst>
                <a:ext uri="{FF2B5EF4-FFF2-40B4-BE49-F238E27FC236}">
                  <a16:creationId xmlns:a16="http://schemas.microsoft.com/office/drawing/2014/main" id="{67B3F980-2FB7-0CBD-A07A-1B985B681890}"/>
                </a:ext>
              </a:extLst>
            </p:cNvPr>
            <p:cNvSpPr txBox="1"/>
            <p:nvPr/>
          </p:nvSpPr>
          <p:spPr>
            <a:xfrm>
              <a:off x="1360829" y="203748"/>
              <a:ext cx="60666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bg1"/>
                  </a:solidFill>
                  <a:ea typeface="Calibri"/>
                  <a:cs typeface="Calibri"/>
                </a:rPr>
                <a:t>WHAT WE DO</a:t>
              </a:r>
              <a:endParaRPr lang="en-US" dirty="0"/>
            </a:p>
          </p:txBody>
        </p:sp>
        <p:sp>
          <p:nvSpPr>
            <p:cNvPr id="21" name="TextBox 20">
              <a:extLst>
                <a:ext uri="{FF2B5EF4-FFF2-40B4-BE49-F238E27FC236}">
                  <a16:creationId xmlns:a16="http://schemas.microsoft.com/office/drawing/2014/main" id="{54A07E12-16B9-6112-0526-FCAF250905A6}"/>
                </a:ext>
              </a:extLst>
            </p:cNvPr>
            <p:cNvSpPr txBox="1"/>
            <p:nvPr/>
          </p:nvSpPr>
          <p:spPr>
            <a:xfrm>
              <a:off x="3635896" y="1563670"/>
              <a:ext cx="5280533"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kern="100" dirty="0">
                  <a:latin typeface="Calibri" panose="020F0502020204030204" pitchFamily="34" charset="0"/>
                  <a:ea typeface="Calibri" panose="020F0502020204030204" pitchFamily="34" charset="0"/>
                  <a:cs typeface="Times New Roman" panose="02020603050405020304" pitchFamily="18" charset="0"/>
                </a:rPr>
                <a:t> </a:t>
              </a:r>
            </a:p>
            <a:p>
              <a:r>
                <a:rPr lang="en-GB" kern="100" dirty="0">
                  <a:latin typeface="Calibri" panose="020F0502020204030204" pitchFamily="34" charset="0"/>
                  <a:ea typeface="Calibri" panose="020F0502020204030204" pitchFamily="34" charset="0"/>
                  <a:cs typeface="Times New Roman" panose="02020603050405020304" pitchFamily="18" charset="0"/>
                </a:rPr>
                <a:t>In-person services to about 500 children UK-wide of which about 200-250 children and young people, and their families, are in Herefordshire.</a:t>
              </a:r>
            </a:p>
            <a:p>
              <a:r>
                <a:rPr lang="en-GB" kern="100" dirty="0">
                  <a:latin typeface="Calibri" panose="020F0502020204030204" pitchFamily="34" charset="0"/>
                  <a:ea typeface="Calibri" panose="020F0502020204030204" pitchFamily="34" charset="0"/>
                  <a:cs typeface="Times New Roman" panose="02020603050405020304" pitchFamily="18" charset="0"/>
                </a:rPr>
                <a:t> </a:t>
              </a:r>
            </a:p>
            <a:p>
              <a:r>
                <a:rPr lang="en-GB" kern="100" dirty="0">
                  <a:latin typeface="Calibri" panose="020F0502020204030204" pitchFamily="34" charset="0"/>
                  <a:ea typeface="Calibri" panose="020F0502020204030204" pitchFamily="34" charset="0"/>
                  <a:cs typeface="Times New Roman" panose="02020603050405020304" pitchFamily="18" charset="0"/>
                </a:rPr>
                <a:t>1-to-1 face-to-face support sessions onsite in 22% of Herefordshire schools, but also at home or in safe spaces in the community. </a:t>
              </a:r>
            </a:p>
            <a:p>
              <a:r>
                <a:rPr lang="en-GB" kern="100" dirty="0">
                  <a:latin typeface="Calibri" panose="020F0502020204030204" pitchFamily="34" charset="0"/>
                  <a:ea typeface="Calibri" panose="020F0502020204030204" pitchFamily="34" charset="0"/>
                  <a:cs typeface="Times New Roman" panose="02020603050405020304" pitchFamily="18" charset="0"/>
                </a:rPr>
                <a:t> </a:t>
              </a:r>
            </a:p>
            <a:p>
              <a:r>
                <a:rPr lang="en-GB" kern="100" dirty="0">
                  <a:latin typeface="Calibri" panose="020F0502020204030204" pitchFamily="34" charset="0"/>
                  <a:ea typeface="Calibri" panose="020F0502020204030204" pitchFamily="34" charset="0"/>
                  <a:cs typeface="Times New Roman" panose="02020603050405020304" pitchFamily="18" charset="0"/>
                </a:rPr>
                <a:t>Youth groups around the county, plus residential trips and activities.</a:t>
              </a:r>
            </a:p>
            <a:p>
              <a:r>
                <a:rPr lang="en-GB" kern="100" dirty="0">
                  <a:latin typeface="Calibri" panose="020F0502020204030204" pitchFamily="34" charset="0"/>
                  <a:ea typeface="Calibri" panose="020F0502020204030204" pitchFamily="34" charset="0"/>
                  <a:cs typeface="Times New Roman" panose="02020603050405020304" pitchFamily="18" charset="0"/>
                </a:rPr>
                <a:t> </a:t>
              </a:r>
            </a:p>
            <a:p>
              <a:r>
                <a:rPr lang="en-GB" kern="100" dirty="0">
                  <a:latin typeface="Calibri" panose="020F0502020204030204" pitchFamily="34" charset="0"/>
                  <a:ea typeface="Calibri" panose="020F0502020204030204" pitchFamily="34" charset="0"/>
                  <a:cs typeface="Times New Roman" panose="02020603050405020304" pitchFamily="18" charset="0"/>
                </a:rPr>
                <a:t>Regular group sessions at St Michael's Hospice in Hereford. </a:t>
              </a:r>
            </a:p>
            <a:p>
              <a:r>
                <a:rPr lang="en-GB" kern="100" dirty="0">
                  <a:latin typeface="Calibri" panose="020F0502020204030204" pitchFamily="34" charset="0"/>
                  <a:ea typeface="Calibri" panose="020F0502020204030204" pitchFamily="34" charset="0"/>
                  <a:cs typeface="Times New Roman" panose="02020603050405020304" pitchFamily="18" charset="0"/>
                </a:rPr>
                <a:t> </a:t>
              </a:r>
            </a:p>
            <a:p>
              <a:r>
                <a:rPr lang="en-GB" kern="100" dirty="0">
                  <a:latin typeface="Calibri" panose="020F0502020204030204" pitchFamily="34" charset="0"/>
                  <a:ea typeface="Calibri" panose="020F0502020204030204" pitchFamily="34" charset="0"/>
                  <a:cs typeface="Times New Roman" panose="02020603050405020304" pitchFamily="18" charset="0"/>
                </a:rPr>
                <a:t>Youth management teams: the Y-Team in Herefordshire, A-Team online.</a:t>
              </a:r>
            </a:p>
            <a:p>
              <a:pPr marL="342900" indent="-342900">
                <a:buAutoNum type="arabicPeriod"/>
              </a:pPr>
              <a:endParaRPr lang="en-US" dirty="0">
                <a:solidFill>
                  <a:schemeClr val="tx1">
                    <a:lumMod val="65000"/>
                    <a:lumOff val="35000"/>
                  </a:schemeClr>
                </a:solidFill>
                <a:ea typeface="Calibri"/>
                <a:cs typeface="Calibri"/>
              </a:endParaRPr>
            </a:p>
            <a:p>
              <a:endParaRPr lang="en-US" dirty="0">
                <a:solidFill>
                  <a:schemeClr val="tx1">
                    <a:lumMod val="65000"/>
                    <a:lumOff val="35000"/>
                  </a:schemeClr>
                </a:solidFill>
                <a:ea typeface="Calibri"/>
                <a:cs typeface="Calibri"/>
              </a:endParaRPr>
            </a:p>
          </p:txBody>
        </p:sp>
        <p:pic>
          <p:nvPicPr>
            <p:cNvPr id="2" name="Picture 1" descr="A group of kids sitting around a fire&#10;&#10;Description automatically generated">
              <a:extLst>
                <a:ext uri="{FF2B5EF4-FFF2-40B4-BE49-F238E27FC236}">
                  <a16:creationId xmlns:a16="http://schemas.microsoft.com/office/drawing/2014/main" id="{57B509A2-0B19-A02B-9DAB-3C1BC90E7A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570" y="1343348"/>
              <a:ext cx="3260923" cy="2445692"/>
            </a:xfrm>
            <a:prstGeom prst="rect">
              <a:avLst/>
            </a:prstGeom>
          </p:spPr>
        </p:pic>
        <p:pic>
          <p:nvPicPr>
            <p:cNvPr id="5" name="Picture 4" descr="A group of kids sitting around a table&#10;&#10;Description automatically generated">
              <a:extLst>
                <a:ext uri="{FF2B5EF4-FFF2-40B4-BE49-F238E27FC236}">
                  <a16:creationId xmlns:a16="http://schemas.microsoft.com/office/drawing/2014/main" id="{7BF660BA-89A1-2638-B66C-15BFCF2798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569" y="3988789"/>
              <a:ext cx="3260923" cy="2445692"/>
            </a:xfrm>
            <a:prstGeom prst="rect">
              <a:avLst/>
            </a:prstGeom>
          </p:spPr>
        </p:pic>
      </p:grpSp>
    </p:spTree>
    <p:extLst>
      <p:ext uri="{BB962C8B-B14F-4D97-AF65-F5344CB8AC3E}">
        <p14:creationId xmlns:p14="http://schemas.microsoft.com/office/powerpoint/2010/main" val="142207577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05F265-C385-E289-9228-006CAD627064}"/>
              </a:ext>
            </a:extLst>
          </p:cNvPr>
          <p:cNvGrpSpPr/>
          <p:nvPr/>
        </p:nvGrpSpPr>
        <p:grpSpPr>
          <a:xfrm>
            <a:off x="1" y="0"/>
            <a:ext cx="12369114" cy="6858000"/>
            <a:chOff x="0" y="-81643"/>
            <a:chExt cx="9144001" cy="6975065"/>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321338" y="-929241"/>
              <a:ext cx="6501325" cy="9144001"/>
            </a:xfrm>
            <a:prstGeom prst="rect">
              <a:avLst/>
            </a:prstGeom>
          </p:spPr>
        </p:pic>
        <p:sp>
          <p:nvSpPr>
            <p:cNvPr id="16" name="Rectangle 15">
              <a:extLst>
                <a:ext uri="{FF2B5EF4-FFF2-40B4-BE49-F238E27FC236}">
                  <a16:creationId xmlns:a16="http://schemas.microsoft.com/office/drawing/2014/main" id="{AFF4ACFC-4C00-5D07-C53B-4DA57C7C02B8}"/>
                </a:ext>
              </a:extLst>
            </p:cNvPr>
            <p:cNvSpPr/>
            <p:nvPr/>
          </p:nvSpPr>
          <p:spPr>
            <a:xfrm>
              <a:off x="0" y="-81643"/>
              <a:ext cx="9144000" cy="1155559"/>
            </a:xfrm>
            <a:prstGeom prst="rect">
              <a:avLst/>
            </a:prstGeom>
            <a:solidFill>
              <a:srgbClr val="82C2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circle with colorful letters and a green ribbon&#10;&#10;Description automatically generated">
              <a:extLst>
                <a:ext uri="{FF2B5EF4-FFF2-40B4-BE49-F238E27FC236}">
                  <a16:creationId xmlns:a16="http://schemas.microsoft.com/office/drawing/2014/main" id="{F3E39144-8956-B197-A309-F2B6339B87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919" y="14862"/>
              <a:ext cx="962711" cy="962711"/>
            </a:xfrm>
            <a:prstGeom prst="rect">
              <a:avLst/>
            </a:prstGeom>
          </p:spPr>
        </p:pic>
        <p:sp>
          <p:nvSpPr>
            <p:cNvPr id="19" name="TextBox 18">
              <a:extLst>
                <a:ext uri="{FF2B5EF4-FFF2-40B4-BE49-F238E27FC236}">
                  <a16:creationId xmlns:a16="http://schemas.microsoft.com/office/drawing/2014/main" id="{67B3F980-2FB7-0CBD-A07A-1B985B681890}"/>
                </a:ext>
              </a:extLst>
            </p:cNvPr>
            <p:cNvSpPr txBox="1"/>
            <p:nvPr/>
          </p:nvSpPr>
          <p:spPr>
            <a:xfrm>
              <a:off x="1360829" y="203748"/>
              <a:ext cx="60666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bg1"/>
                  </a:solidFill>
                  <a:ea typeface="Calibri"/>
                  <a:cs typeface="Calibri"/>
                </a:rPr>
                <a:t>WHAT WE DO</a:t>
              </a:r>
              <a:endParaRPr lang="en-US" dirty="0"/>
            </a:p>
          </p:txBody>
        </p:sp>
        <p:sp>
          <p:nvSpPr>
            <p:cNvPr id="21" name="TextBox 20">
              <a:extLst>
                <a:ext uri="{FF2B5EF4-FFF2-40B4-BE49-F238E27FC236}">
                  <a16:creationId xmlns:a16="http://schemas.microsoft.com/office/drawing/2014/main" id="{54A07E12-16B9-6112-0526-FCAF250905A6}"/>
                </a:ext>
              </a:extLst>
            </p:cNvPr>
            <p:cNvSpPr txBox="1"/>
            <p:nvPr/>
          </p:nvSpPr>
          <p:spPr>
            <a:xfrm>
              <a:off x="1931733" y="1651915"/>
              <a:ext cx="528053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kern="100" dirty="0">
                  <a:latin typeface="Calibri" panose="020F0502020204030204" pitchFamily="34" charset="0"/>
                  <a:ea typeface="Calibri" panose="020F0502020204030204" pitchFamily="34" charset="0"/>
                  <a:cs typeface="Times New Roman" panose="02020603050405020304" pitchFamily="18" charset="0"/>
                </a:rPr>
                <a:t> </a:t>
              </a:r>
            </a:p>
            <a:p>
              <a:pPr algn="ctr"/>
              <a:r>
                <a:rPr lang="en-GB" sz="3600" kern="100" dirty="0">
                  <a:latin typeface="Calibri" panose="020F0502020204030204" pitchFamily="34" charset="0"/>
                  <a:ea typeface="Calibri" panose="020F0502020204030204" pitchFamily="34" charset="0"/>
                  <a:cs typeface="Times New Roman" panose="02020603050405020304" pitchFamily="18" charset="0"/>
                </a:rPr>
                <a:t>It’s all about connection!</a:t>
              </a:r>
            </a:p>
            <a:p>
              <a:pPr marL="342900" indent="-342900">
                <a:buAutoNum type="arabicPeriod"/>
              </a:pPr>
              <a:endParaRPr lang="en-US" sz="3600" dirty="0">
                <a:solidFill>
                  <a:schemeClr val="tx1">
                    <a:lumMod val="65000"/>
                    <a:lumOff val="35000"/>
                  </a:schemeClr>
                </a:solidFill>
                <a:ea typeface="Calibri"/>
                <a:cs typeface="Calibri"/>
              </a:endParaRPr>
            </a:p>
            <a:p>
              <a:endParaRPr lang="en-US" sz="3600" dirty="0">
                <a:solidFill>
                  <a:schemeClr val="tx1">
                    <a:lumMod val="65000"/>
                    <a:lumOff val="35000"/>
                  </a:schemeClr>
                </a:solidFill>
                <a:ea typeface="Calibri"/>
                <a:cs typeface="Calibri"/>
              </a:endParaRPr>
            </a:p>
          </p:txBody>
        </p:sp>
        <p:pic>
          <p:nvPicPr>
            <p:cNvPr id="6" name="Picture 5" descr="A group of kids looking at sticks&#10;&#10;Description automatically generated">
              <a:extLst>
                <a:ext uri="{FF2B5EF4-FFF2-40B4-BE49-F238E27FC236}">
                  <a16:creationId xmlns:a16="http://schemas.microsoft.com/office/drawing/2014/main" id="{DBB7CBDC-88A2-E2DA-B549-1A9F9BB9BE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7226" y="3988789"/>
              <a:ext cx="3671527" cy="2445692"/>
            </a:xfrm>
            <a:prstGeom prst="rect">
              <a:avLst/>
            </a:prstGeom>
          </p:spPr>
        </p:pic>
        <p:pic>
          <p:nvPicPr>
            <p:cNvPr id="7" name="Picture 6" descr="A group of people standing around a large colorful blanket&#10;&#10;Description automatically generated">
              <a:extLst>
                <a:ext uri="{FF2B5EF4-FFF2-40B4-BE49-F238E27FC236}">
                  <a16:creationId xmlns:a16="http://schemas.microsoft.com/office/drawing/2014/main" id="{EC1EE233-8DCF-C8FD-C703-A73AB4D88E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5246" y="3989838"/>
              <a:ext cx="3264665" cy="2444643"/>
            </a:xfrm>
            <a:prstGeom prst="rect">
              <a:avLst/>
            </a:prstGeom>
          </p:spPr>
        </p:pic>
      </p:grpSp>
    </p:spTree>
    <p:extLst>
      <p:ext uri="{BB962C8B-B14F-4D97-AF65-F5344CB8AC3E}">
        <p14:creationId xmlns:p14="http://schemas.microsoft.com/office/powerpoint/2010/main" val="64275459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F715ECD-7D99-311D-1E7F-5604FE4BEB23}"/>
              </a:ext>
            </a:extLst>
          </p:cNvPr>
          <p:cNvGrpSpPr/>
          <p:nvPr/>
        </p:nvGrpSpPr>
        <p:grpSpPr>
          <a:xfrm>
            <a:off x="0" y="0"/>
            <a:ext cx="12191999" cy="6893422"/>
            <a:chOff x="0" y="-81643"/>
            <a:chExt cx="9144001" cy="6975065"/>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321338" y="-929241"/>
              <a:ext cx="6501325" cy="9144001"/>
            </a:xfrm>
            <a:prstGeom prst="rect">
              <a:avLst/>
            </a:prstGeom>
          </p:spPr>
        </p:pic>
        <p:sp>
          <p:nvSpPr>
            <p:cNvPr id="16" name="Rectangle 15">
              <a:extLst>
                <a:ext uri="{FF2B5EF4-FFF2-40B4-BE49-F238E27FC236}">
                  <a16:creationId xmlns:a16="http://schemas.microsoft.com/office/drawing/2014/main" id="{AFF4ACFC-4C00-5D07-C53B-4DA57C7C02B8}"/>
                </a:ext>
              </a:extLst>
            </p:cNvPr>
            <p:cNvSpPr/>
            <p:nvPr/>
          </p:nvSpPr>
          <p:spPr>
            <a:xfrm>
              <a:off x="0" y="-81643"/>
              <a:ext cx="9144000" cy="1155559"/>
            </a:xfrm>
            <a:prstGeom prst="rect">
              <a:avLst/>
            </a:prstGeom>
            <a:solidFill>
              <a:srgbClr val="82C2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circle with colorful letters and a green ribbon&#10;&#10;Description automatically generated">
              <a:extLst>
                <a:ext uri="{FF2B5EF4-FFF2-40B4-BE49-F238E27FC236}">
                  <a16:creationId xmlns:a16="http://schemas.microsoft.com/office/drawing/2014/main" id="{F3E39144-8956-B197-A309-F2B6339B87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919" y="14862"/>
              <a:ext cx="962711" cy="962711"/>
            </a:xfrm>
            <a:prstGeom prst="rect">
              <a:avLst/>
            </a:prstGeom>
          </p:spPr>
        </p:pic>
        <p:sp>
          <p:nvSpPr>
            <p:cNvPr id="19" name="TextBox 18">
              <a:extLst>
                <a:ext uri="{FF2B5EF4-FFF2-40B4-BE49-F238E27FC236}">
                  <a16:creationId xmlns:a16="http://schemas.microsoft.com/office/drawing/2014/main" id="{67B3F980-2FB7-0CBD-A07A-1B985B681890}"/>
                </a:ext>
              </a:extLst>
            </p:cNvPr>
            <p:cNvSpPr txBox="1"/>
            <p:nvPr/>
          </p:nvSpPr>
          <p:spPr>
            <a:xfrm>
              <a:off x="1720780" y="226088"/>
              <a:ext cx="60666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bg1"/>
                  </a:solidFill>
                  <a:ea typeface="Calibri"/>
                  <a:cs typeface="Calibri"/>
                </a:rPr>
                <a:t>OUR PROJECT</a:t>
              </a:r>
              <a:endParaRPr lang="en-US" dirty="0"/>
            </a:p>
          </p:txBody>
        </p:sp>
        <p:sp>
          <p:nvSpPr>
            <p:cNvPr id="21" name="TextBox 20">
              <a:extLst>
                <a:ext uri="{FF2B5EF4-FFF2-40B4-BE49-F238E27FC236}">
                  <a16:creationId xmlns:a16="http://schemas.microsoft.com/office/drawing/2014/main" id="{54A07E12-16B9-6112-0526-FCAF250905A6}"/>
                </a:ext>
              </a:extLst>
            </p:cNvPr>
            <p:cNvSpPr txBox="1"/>
            <p:nvPr/>
          </p:nvSpPr>
          <p:spPr>
            <a:xfrm>
              <a:off x="251520" y="1209093"/>
              <a:ext cx="8716244"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65000"/>
                      <a:lumOff val="35000"/>
                    </a:schemeClr>
                  </a:solidFill>
                  <a:ea typeface="Calibri"/>
                  <a:cs typeface="Calibri"/>
                </a:rPr>
                <a:t>FUND GOALS:</a:t>
              </a:r>
            </a:p>
            <a:p>
              <a:endParaRPr lang="en-US" sz="2400" dirty="0">
                <a:solidFill>
                  <a:schemeClr val="tx1">
                    <a:lumMod val="65000"/>
                    <a:lumOff val="35000"/>
                  </a:schemeClr>
                </a:solidFill>
                <a:ea typeface="Calibri"/>
                <a:cs typeface="Calibri"/>
              </a:endParaRPr>
            </a:p>
            <a:p>
              <a:pPr marL="498475" indent="-498475">
                <a:spcBef>
                  <a:spcPts val="1200"/>
                </a:spcBef>
                <a:buFont typeface="+mj-lt"/>
                <a:buAutoNum type="arabicPeriod"/>
              </a:pPr>
              <a:r>
                <a:rPr lang="en-GB" sz="2400" dirty="0">
                  <a:solidFill>
                    <a:srgbClr val="333333"/>
                  </a:solidFill>
                  <a:latin typeface="DejaVuSansCondensed"/>
                </a:rPr>
                <a:t>Create lasting and meaningful connections for people to improve their emotional wellbeing and sense of community belonging</a:t>
              </a:r>
            </a:p>
            <a:p>
              <a:endParaRPr lang="en-US" dirty="0">
                <a:solidFill>
                  <a:schemeClr val="tx1">
                    <a:lumMod val="65000"/>
                    <a:lumOff val="35000"/>
                  </a:schemeClr>
                </a:solidFill>
                <a:ea typeface="Calibri"/>
                <a:cs typeface="Calibri"/>
              </a:endParaRPr>
            </a:p>
            <a:p>
              <a:endParaRPr lang="en-US" dirty="0">
                <a:solidFill>
                  <a:schemeClr val="tx1">
                    <a:lumMod val="65000"/>
                    <a:lumOff val="35000"/>
                  </a:schemeClr>
                </a:solidFill>
                <a:ea typeface="Calibri"/>
                <a:cs typeface="Calibri"/>
              </a:endParaRPr>
            </a:p>
          </p:txBody>
        </p:sp>
        <p:pic>
          <p:nvPicPr>
            <p:cNvPr id="2" name="Picture 1" descr="A group of kids sitting around a table&#10;&#10;Description automatically generated">
              <a:extLst>
                <a:ext uri="{FF2B5EF4-FFF2-40B4-BE49-F238E27FC236}">
                  <a16:creationId xmlns:a16="http://schemas.microsoft.com/office/drawing/2014/main" id="{1C73033D-2FFB-D96B-C2E0-18E5A2FBB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4828" y="3436600"/>
              <a:ext cx="3243636" cy="2162424"/>
            </a:xfrm>
            <a:prstGeom prst="rect">
              <a:avLst/>
            </a:prstGeom>
          </p:spPr>
        </p:pic>
        <p:sp>
          <p:nvSpPr>
            <p:cNvPr id="5" name="TextBox 4">
              <a:extLst>
                <a:ext uri="{FF2B5EF4-FFF2-40B4-BE49-F238E27FC236}">
                  <a16:creationId xmlns:a16="http://schemas.microsoft.com/office/drawing/2014/main" id="{FED0AC49-997D-67A2-9059-ADD681788DD3}"/>
                </a:ext>
              </a:extLst>
            </p:cNvPr>
            <p:cNvSpPr txBox="1"/>
            <p:nvPr/>
          </p:nvSpPr>
          <p:spPr>
            <a:xfrm>
              <a:off x="827585" y="3327728"/>
              <a:ext cx="460851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65000"/>
                      <a:lumOff val="35000"/>
                    </a:schemeClr>
                  </a:solidFill>
                  <a:ea typeface="Calibri"/>
                  <a:cs typeface="Calibri"/>
                </a:rPr>
                <a:t>RESPONSE:</a:t>
              </a:r>
            </a:p>
            <a:p>
              <a:endParaRPr lang="en-US" dirty="0">
                <a:solidFill>
                  <a:schemeClr val="tx1">
                    <a:lumMod val="65000"/>
                    <a:lumOff val="35000"/>
                  </a:schemeClr>
                </a:solidFill>
                <a:ea typeface="Calibri"/>
                <a:cs typeface="Calibri"/>
              </a:endParaRPr>
            </a:p>
            <a:p>
              <a:r>
                <a:rPr lang="en-US" dirty="0">
                  <a:solidFill>
                    <a:schemeClr val="tx1">
                      <a:lumMod val="65000"/>
                      <a:lumOff val="35000"/>
                    </a:schemeClr>
                  </a:solidFill>
                  <a:ea typeface="Calibri"/>
                  <a:cs typeface="Calibri"/>
                </a:rPr>
                <a:t>New youth group in Ross-on-</a:t>
              </a:r>
              <a:r>
                <a:rPr lang="en-US" dirty="0" err="1">
                  <a:solidFill>
                    <a:schemeClr val="tx1">
                      <a:lumMod val="65000"/>
                      <a:lumOff val="35000"/>
                    </a:schemeClr>
                  </a:solidFill>
                  <a:ea typeface="Calibri"/>
                  <a:cs typeface="Calibri"/>
                </a:rPr>
                <a:t>Wye</a:t>
              </a:r>
              <a:r>
                <a:rPr lang="en-US" dirty="0">
                  <a:solidFill>
                    <a:schemeClr val="tx1">
                      <a:lumMod val="65000"/>
                      <a:lumOff val="35000"/>
                    </a:schemeClr>
                  </a:solidFill>
                  <a:ea typeface="Calibri"/>
                  <a:cs typeface="Calibri"/>
                </a:rPr>
                <a:t> for peer-to-peer support</a:t>
              </a:r>
            </a:p>
            <a:p>
              <a:endParaRPr lang="en-US" dirty="0">
                <a:solidFill>
                  <a:schemeClr val="tx1">
                    <a:lumMod val="65000"/>
                    <a:lumOff val="35000"/>
                  </a:schemeClr>
                </a:solidFill>
                <a:ea typeface="Calibri"/>
                <a:cs typeface="Calibri"/>
              </a:endParaRPr>
            </a:p>
            <a:p>
              <a:r>
                <a:rPr lang="en-US" dirty="0">
                  <a:solidFill>
                    <a:schemeClr val="tx1">
                      <a:lumMod val="65000"/>
                      <a:lumOff val="35000"/>
                    </a:schemeClr>
                  </a:solidFill>
                  <a:ea typeface="Calibri"/>
                  <a:cs typeface="Calibri"/>
                </a:rPr>
                <a:t>Join with all other groups in activity sessions 1x/</a:t>
              </a:r>
              <a:r>
                <a:rPr lang="en-US" dirty="0" err="1">
                  <a:solidFill>
                    <a:schemeClr val="tx1">
                      <a:lumMod val="65000"/>
                      <a:lumOff val="35000"/>
                    </a:schemeClr>
                  </a:solidFill>
                  <a:ea typeface="Calibri"/>
                  <a:cs typeface="Calibri"/>
                </a:rPr>
                <a:t>mo</a:t>
              </a:r>
              <a:endParaRPr lang="en-US" dirty="0">
                <a:solidFill>
                  <a:schemeClr val="tx1">
                    <a:lumMod val="65000"/>
                    <a:lumOff val="35000"/>
                  </a:schemeClr>
                </a:solidFill>
                <a:ea typeface="Calibri"/>
                <a:cs typeface="Calibri"/>
              </a:endParaRPr>
            </a:p>
            <a:p>
              <a:endParaRPr lang="en-US" dirty="0">
                <a:solidFill>
                  <a:schemeClr val="tx1">
                    <a:lumMod val="65000"/>
                    <a:lumOff val="35000"/>
                  </a:schemeClr>
                </a:solidFill>
                <a:ea typeface="Calibri"/>
                <a:cs typeface="Calibri"/>
              </a:endParaRPr>
            </a:p>
            <a:p>
              <a:r>
                <a:rPr lang="en-US" dirty="0">
                  <a:solidFill>
                    <a:schemeClr val="tx1">
                      <a:lumMod val="65000"/>
                      <a:lumOff val="35000"/>
                    </a:schemeClr>
                  </a:solidFill>
                  <a:ea typeface="Calibri"/>
                  <a:cs typeface="Calibri"/>
                </a:rPr>
                <a:t>Recruit and manage volunteers, volunteer appreciation event</a:t>
              </a:r>
            </a:p>
            <a:p>
              <a:endParaRPr lang="en-US" dirty="0">
                <a:solidFill>
                  <a:schemeClr val="tx1">
                    <a:lumMod val="65000"/>
                    <a:lumOff val="35000"/>
                  </a:schemeClr>
                </a:solidFill>
                <a:ea typeface="Calibri"/>
                <a:cs typeface="Calibri"/>
              </a:endParaRPr>
            </a:p>
          </p:txBody>
        </p:sp>
      </p:grpSp>
    </p:spTree>
    <p:extLst>
      <p:ext uri="{BB962C8B-B14F-4D97-AF65-F5344CB8AC3E}">
        <p14:creationId xmlns:p14="http://schemas.microsoft.com/office/powerpoint/2010/main" val="36262122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FB311A-4E07-D128-EEB6-D76430BEDE63}"/>
              </a:ext>
            </a:extLst>
          </p:cNvPr>
          <p:cNvGrpSpPr/>
          <p:nvPr/>
        </p:nvGrpSpPr>
        <p:grpSpPr>
          <a:xfrm>
            <a:off x="0" y="0"/>
            <a:ext cx="12191999" cy="6893422"/>
            <a:chOff x="0" y="-81643"/>
            <a:chExt cx="9144001" cy="6975065"/>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321338" y="-929241"/>
              <a:ext cx="6501325" cy="9144001"/>
            </a:xfrm>
            <a:prstGeom prst="rect">
              <a:avLst/>
            </a:prstGeom>
          </p:spPr>
        </p:pic>
        <p:sp>
          <p:nvSpPr>
            <p:cNvPr id="16" name="Rectangle 15">
              <a:extLst>
                <a:ext uri="{FF2B5EF4-FFF2-40B4-BE49-F238E27FC236}">
                  <a16:creationId xmlns:a16="http://schemas.microsoft.com/office/drawing/2014/main" id="{AFF4ACFC-4C00-5D07-C53B-4DA57C7C02B8}"/>
                </a:ext>
              </a:extLst>
            </p:cNvPr>
            <p:cNvSpPr/>
            <p:nvPr/>
          </p:nvSpPr>
          <p:spPr>
            <a:xfrm>
              <a:off x="0" y="-81643"/>
              <a:ext cx="9144000" cy="1155559"/>
            </a:xfrm>
            <a:prstGeom prst="rect">
              <a:avLst/>
            </a:prstGeom>
            <a:solidFill>
              <a:srgbClr val="82C2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circle with colorful letters and a green ribbon&#10;&#10;Description automatically generated">
              <a:extLst>
                <a:ext uri="{FF2B5EF4-FFF2-40B4-BE49-F238E27FC236}">
                  <a16:creationId xmlns:a16="http://schemas.microsoft.com/office/drawing/2014/main" id="{F3E39144-8956-B197-A309-F2B6339B87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919" y="14862"/>
              <a:ext cx="962711" cy="962711"/>
            </a:xfrm>
            <a:prstGeom prst="rect">
              <a:avLst/>
            </a:prstGeom>
          </p:spPr>
        </p:pic>
        <p:sp>
          <p:nvSpPr>
            <p:cNvPr id="19" name="TextBox 18">
              <a:extLst>
                <a:ext uri="{FF2B5EF4-FFF2-40B4-BE49-F238E27FC236}">
                  <a16:creationId xmlns:a16="http://schemas.microsoft.com/office/drawing/2014/main" id="{67B3F980-2FB7-0CBD-A07A-1B985B681890}"/>
                </a:ext>
              </a:extLst>
            </p:cNvPr>
            <p:cNvSpPr txBox="1"/>
            <p:nvPr/>
          </p:nvSpPr>
          <p:spPr>
            <a:xfrm>
              <a:off x="1720780" y="226088"/>
              <a:ext cx="60666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bg1"/>
                  </a:solidFill>
                  <a:ea typeface="Calibri"/>
                  <a:cs typeface="Calibri"/>
                </a:rPr>
                <a:t>OUR PROJECT</a:t>
              </a:r>
              <a:endParaRPr lang="en-US" dirty="0"/>
            </a:p>
          </p:txBody>
        </p:sp>
        <p:sp>
          <p:nvSpPr>
            <p:cNvPr id="21" name="TextBox 20">
              <a:extLst>
                <a:ext uri="{FF2B5EF4-FFF2-40B4-BE49-F238E27FC236}">
                  <a16:creationId xmlns:a16="http://schemas.microsoft.com/office/drawing/2014/main" id="{54A07E12-16B9-6112-0526-FCAF250905A6}"/>
                </a:ext>
              </a:extLst>
            </p:cNvPr>
            <p:cNvSpPr txBox="1"/>
            <p:nvPr/>
          </p:nvSpPr>
          <p:spPr>
            <a:xfrm>
              <a:off x="251520" y="1209093"/>
              <a:ext cx="871624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65000"/>
                      <a:lumOff val="35000"/>
                    </a:schemeClr>
                  </a:solidFill>
                  <a:ea typeface="Calibri"/>
                  <a:cs typeface="Calibri"/>
                </a:rPr>
                <a:t>FUND GOALS:</a:t>
              </a:r>
            </a:p>
            <a:p>
              <a:endParaRPr lang="en-US" sz="2400" dirty="0">
                <a:solidFill>
                  <a:schemeClr val="tx1">
                    <a:lumMod val="65000"/>
                    <a:lumOff val="35000"/>
                  </a:schemeClr>
                </a:solidFill>
                <a:ea typeface="Calibri"/>
                <a:cs typeface="Calibri"/>
              </a:endParaRPr>
            </a:p>
            <a:p>
              <a:pPr marL="342900" indent="-342900">
                <a:buFont typeface="+mj-lt"/>
                <a:buAutoNum type="arabicPeriod" startAt="2"/>
              </a:pPr>
              <a:r>
                <a:rPr lang="en-GB" sz="2400" dirty="0">
                  <a:solidFill>
                    <a:srgbClr val="333333"/>
                  </a:solidFill>
                  <a:latin typeface="DejaVuSansCondensed"/>
                </a:rPr>
                <a:t>Strengthen the reach to families in need </a:t>
              </a:r>
              <a:endParaRPr lang="en-US" sz="2400" dirty="0">
                <a:solidFill>
                  <a:schemeClr val="tx1">
                    <a:lumMod val="65000"/>
                    <a:lumOff val="35000"/>
                  </a:schemeClr>
                </a:solidFill>
                <a:ea typeface="Calibri"/>
                <a:cs typeface="Calibri"/>
              </a:endParaRPr>
            </a:p>
            <a:p>
              <a:endParaRPr lang="en-US" dirty="0">
                <a:solidFill>
                  <a:schemeClr val="tx1">
                    <a:lumMod val="65000"/>
                    <a:lumOff val="35000"/>
                  </a:schemeClr>
                </a:solidFill>
                <a:ea typeface="Calibri"/>
                <a:cs typeface="Calibri"/>
              </a:endParaRPr>
            </a:p>
          </p:txBody>
        </p:sp>
        <p:sp>
          <p:nvSpPr>
            <p:cNvPr id="5" name="TextBox 4">
              <a:extLst>
                <a:ext uri="{FF2B5EF4-FFF2-40B4-BE49-F238E27FC236}">
                  <a16:creationId xmlns:a16="http://schemas.microsoft.com/office/drawing/2014/main" id="{FED0AC49-997D-67A2-9059-ADD681788DD3}"/>
                </a:ext>
              </a:extLst>
            </p:cNvPr>
            <p:cNvSpPr txBox="1"/>
            <p:nvPr/>
          </p:nvSpPr>
          <p:spPr>
            <a:xfrm>
              <a:off x="827584" y="2945586"/>
              <a:ext cx="417203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65000"/>
                      <a:lumOff val="35000"/>
                    </a:schemeClr>
                  </a:solidFill>
                  <a:ea typeface="Calibri"/>
                  <a:cs typeface="Calibri"/>
                </a:rPr>
                <a:t>RESPONSE:</a:t>
              </a:r>
            </a:p>
            <a:p>
              <a:endParaRPr lang="en-US" dirty="0">
                <a:solidFill>
                  <a:schemeClr val="tx1">
                    <a:lumMod val="65000"/>
                    <a:lumOff val="35000"/>
                  </a:schemeClr>
                </a:solidFill>
                <a:ea typeface="Calibri"/>
                <a:cs typeface="Calibri"/>
              </a:endParaRPr>
            </a:p>
            <a:p>
              <a:r>
                <a:rPr lang="en-US" dirty="0">
                  <a:solidFill>
                    <a:schemeClr val="tx1">
                      <a:lumMod val="65000"/>
                      <a:lumOff val="35000"/>
                    </a:schemeClr>
                  </a:solidFill>
                  <a:ea typeface="Calibri"/>
                  <a:cs typeface="Calibri"/>
                </a:rPr>
                <a:t>2 new Family Days for families to make lasting connections for peer-to-peer support</a:t>
              </a:r>
            </a:p>
            <a:p>
              <a:endParaRPr lang="en-US" dirty="0">
                <a:solidFill>
                  <a:schemeClr val="tx1">
                    <a:lumMod val="65000"/>
                    <a:lumOff val="35000"/>
                  </a:schemeClr>
                </a:solidFill>
                <a:ea typeface="Calibri"/>
                <a:cs typeface="Calibri"/>
              </a:endParaRPr>
            </a:p>
          </p:txBody>
        </p:sp>
        <p:pic>
          <p:nvPicPr>
            <p:cNvPr id="6" name="Picture 5" descr="A group of people wearing masks&#10;&#10;Description automatically generated">
              <a:extLst>
                <a:ext uri="{FF2B5EF4-FFF2-40B4-BE49-F238E27FC236}">
                  <a16:creationId xmlns:a16="http://schemas.microsoft.com/office/drawing/2014/main" id="{F7016669-8AB1-3203-9097-997CBC78E6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5292079" y="3063656"/>
              <a:ext cx="3559466" cy="2669600"/>
            </a:xfrm>
            <a:prstGeom prst="rect">
              <a:avLst/>
            </a:prstGeom>
          </p:spPr>
        </p:pic>
      </p:grpSp>
    </p:spTree>
    <p:extLst>
      <p:ext uri="{BB962C8B-B14F-4D97-AF65-F5344CB8AC3E}">
        <p14:creationId xmlns:p14="http://schemas.microsoft.com/office/powerpoint/2010/main" val="20353862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959D55-F71E-1A13-B014-623E5CD5D16F}"/>
              </a:ext>
            </a:extLst>
          </p:cNvPr>
          <p:cNvGrpSpPr/>
          <p:nvPr/>
        </p:nvGrpSpPr>
        <p:grpSpPr>
          <a:xfrm>
            <a:off x="0" y="0"/>
            <a:ext cx="12191999" cy="6893422"/>
            <a:chOff x="0" y="-81643"/>
            <a:chExt cx="9144001" cy="6975065"/>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321338" y="-929241"/>
              <a:ext cx="6501325" cy="9144001"/>
            </a:xfrm>
            <a:prstGeom prst="rect">
              <a:avLst/>
            </a:prstGeom>
          </p:spPr>
        </p:pic>
        <p:sp>
          <p:nvSpPr>
            <p:cNvPr id="16" name="Rectangle 15">
              <a:extLst>
                <a:ext uri="{FF2B5EF4-FFF2-40B4-BE49-F238E27FC236}">
                  <a16:creationId xmlns:a16="http://schemas.microsoft.com/office/drawing/2014/main" id="{AFF4ACFC-4C00-5D07-C53B-4DA57C7C02B8}"/>
                </a:ext>
              </a:extLst>
            </p:cNvPr>
            <p:cNvSpPr/>
            <p:nvPr/>
          </p:nvSpPr>
          <p:spPr>
            <a:xfrm>
              <a:off x="0" y="-81643"/>
              <a:ext cx="9144000" cy="1155559"/>
            </a:xfrm>
            <a:prstGeom prst="rect">
              <a:avLst/>
            </a:prstGeom>
            <a:solidFill>
              <a:srgbClr val="82C2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circle with colorful letters and a green ribbon&#10;&#10;Description automatically generated">
              <a:extLst>
                <a:ext uri="{FF2B5EF4-FFF2-40B4-BE49-F238E27FC236}">
                  <a16:creationId xmlns:a16="http://schemas.microsoft.com/office/drawing/2014/main" id="{F3E39144-8956-B197-A309-F2B6339B87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919" y="14862"/>
              <a:ext cx="962711" cy="962711"/>
            </a:xfrm>
            <a:prstGeom prst="rect">
              <a:avLst/>
            </a:prstGeom>
          </p:spPr>
        </p:pic>
        <p:sp>
          <p:nvSpPr>
            <p:cNvPr id="19" name="TextBox 18">
              <a:extLst>
                <a:ext uri="{FF2B5EF4-FFF2-40B4-BE49-F238E27FC236}">
                  <a16:creationId xmlns:a16="http://schemas.microsoft.com/office/drawing/2014/main" id="{67B3F980-2FB7-0CBD-A07A-1B985B681890}"/>
                </a:ext>
              </a:extLst>
            </p:cNvPr>
            <p:cNvSpPr txBox="1"/>
            <p:nvPr/>
          </p:nvSpPr>
          <p:spPr>
            <a:xfrm>
              <a:off x="1720780" y="226088"/>
              <a:ext cx="60666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bg1"/>
                  </a:solidFill>
                  <a:ea typeface="Calibri"/>
                  <a:cs typeface="Calibri"/>
                </a:rPr>
                <a:t>IMPLEMENTATION</a:t>
              </a:r>
              <a:endParaRPr lang="en-US" dirty="0"/>
            </a:p>
          </p:txBody>
        </p:sp>
        <p:sp>
          <p:nvSpPr>
            <p:cNvPr id="21" name="TextBox 20">
              <a:extLst>
                <a:ext uri="{FF2B5EF4-FFF2-40B4-BE49-F238E27FC236}">
                  <a16:creationId xmlns:a16="http://schemas.microsoft.com/office/drawing/2014/main" id="{54A07E12-16B9-6112-0526-FCAF250905A6}"/>
                </a:ext>
              </a:extLst>
            </p:cNvPr>
            <p:cNvSpPr txBox="1"/>
            <p:nvPr/>
          </p:nvSpPr>
          <p:spPr>
            <a:xfrm>
              <a:off x="467544" y="2875002"/>
              <a:ext cx="309634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solidFill>
                    <a:schemeClr val="tx1">
                      <a:lumMod val="65000"/>
                      <a:lumOff val="35000"/>
                    </a:schemeClr>
                  </a:solidFill>
                  <a:ea typeface="Calibri"/>
                  <a:cs typeface="Calibri"/>
                </a:rPr>
                <a:t>One part-time community support worker (15 hrs/</a:t>
              </a:r>
              <a:r>
                <a:rPr lang="en-GB" sz="2400" dirty="0" err="1">
                  <a:solidFill>
                    <a:schemeClr val="tx1">
                      <a:lumMod val="65000"/>
                      <a:lumOff val="35000"/>
                    </a:schemeClr>
                  </a:solidFill>
                  <a:ea typeface="Calibri"/>
                  <a:cs typeface="Calibri"/>
                </a:rPr>
                <a:t>wk</a:t>
              </a:r>
              <a:r>
                <a:rPr lang="en-GB" sz="2400" dirty="0">
                  <a:solidFill>
                    <a:schemeClr val="tx1">
                      <a:lumMod val="65000"/>
                      <a:lumOff val="35000"/>
                    </a:schemeClr>
                  </a:solidFill>
                  <a:ea typeface="Calibri"/>
                  <a:cs typeface="Calibri"/>
                </a:rPr>
                <a:t>)</a:t>
              </a:r>
              <a:endParaRPr lang="en-US" sz="2400" dirty="0">
                <a:solidFill>
                  <a:schemeClr val="tx1">
                    <a:lumMod val="65000"/>
                    <a:lumOff val="35000"/>
                  </a:schemeClr>
                </a:solidFill>
                <a:ea typeface="Calibri"/>
                <a:cs typeface="Calibri"/>
              </a:endParaRPr>
            </a:p>
            <a:p>
              <a:endParaRPr lang="en-US" dirty="0">
                <a:solidFill>
                  <a:schemeClr val="tx1">
                    <a:lumMod val="65000"/>
                    <a:lumOff val="35000"/>
                  </a:schemeClr>
                </a:solidFill>
                <a:ea typeface="Calibri"/>
                <a:cs typeface="Calibri"/>
              </a:endParaRPr>
            </a:p>
          </p:txBody>
        </p:sp>
        <p:pic>
          <p:nvPicPr>
            <p:cNvPr id="2" name="Picture 1" descr="A group of kids posing for a photo&#10;&#10;Description automatically generated">
              <a:extLst>
                <a:ext uri="{FF2B5EF4-FFF2-40B4-BE49-F238E27FC236}">
                  <a16:creationId xmlns:a16="http://schemas.microsoft.com/office/drawing/2014/main" id="{05090ACB-EAB0-9B7C-7855-0E07A9872C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5041" y="2204864"/>
              <a:ext cx="4896544" cy="3672408"/>
            </a:xfrm>
            <a:prstGeom prst="rect">
              <a:avLst/>
            </a:prstGeom>
          </p:spPr>
        </p:pic>
      </p:grpSp>
    </p:spTree>
    <p:extLst>
      <p:ext uri="{BB962C8B-B14F-4D97-AF65-F5344CB8AC3E}">
        <p14:creationId xmlns:p14="http://schemas.microsoft.com/office/powerpoint/2010/main" val="413689761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BCAE6-6A20-8228-F04E-9C34494D381E}"/>
              </a:ext>
            </a:extLst>
          </p:cNvPr>
          <p:cNvGrpSpPr/>
          <p:nvPr/>
        </p:nvGrpSpPr>
        <p:grpSpPr>
          <a:xfrm>
            <a:off x="-98854" y="0"/>
            <a:ext cx="12381470" cy="6893422"/>
            <a:chOff x="0" y="-81643"/>
            <a:chExt cx="9161018" cy="6975065"/>
          </a:xfrm>
        </p:grpSpPr>
        <p:pic>
          <p:nvPicPr>
            <p:cNvPr id="4" name="Picture 3"/>
            <p:cNvPicPr>
              <a:picLocks noChangeAspect="1"/>
            </p:cNvPicPr>
            <p:nvPr/>
          </p:nvPicPr>
          <p:blipFill>
            <a:blip r:embed="rId2" cstate="email">
              <a:duotone>
                <a:prstClr val="black"/>
                <a:srgbClr val="DFECC8">
                  <a:tint val="45000"/>
                  <a:satMod val="400000"/>
                </a:srgbClr>
              </a:duotone>
              <a:extLst>
                <a:ext uri="{28A0092B-C50C-407E-A947-70E740481C1C}">
                  <a14:useLocalDpi xmlns:a14="http://schemas.microsoft.com/office/drawing/2010/main"/>
                </a:ext>
              </a:extLst>
            </a:blip>
            <a:stretch>
              <a:fillRect/>
            </a:stretch>
          </p:blipFill>
          <p:spPr>
            <a:xfrm rot="5400000">
              <a:off x="1321338" y="-929241"/>
              <a:ext cx="6501325" cy="9144001"/>
            </a:xfrm>
            <a:prstGeom prst="rect">
              <a:avLst/>
            </a:prstGeom>
          </p:spPr>
        </p:pic>
        <p:sp>
          <p:nvSpPr>
            <p:cNvPr id="16" name="Rectangle 15">
              <a:extLst>
                <a:ext uri="{FF2B5EF4-FFF2-40B4-BE49-F238E27FC236}">
                  <a16:creationId xmlns:a16="http://schemas.microsoft.com/office/drawing/2014/main" id="{AFF4ACFC-4C00-5D07-C53B-4DA57C7C02B8}"/>
                </a:ext>
              </a:extLst>
            </p:cNvPr>
            <p:cNvSpPr/>
            <p:nvPr/>
          </p:nvSpPr>
          <p:spPr>
            <a:xfrm>
              <a:off x="0" y="-81643"/>
              <a:ext cx="9144000" cy="1155559"/>
            </a:xfrm>
            <a:prstGeom prst="rect">
              <a:avLst/>
            </a:prstGeom>
            <a:solidFill>
              <a:srgbClr val="82C2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circle with colorful letters and a green ribbon&#10;&#10;Description automatically generated">
              <a:extLst>
                <a:ext uri="{FF2B5EF4-FFF2-40B4-BE49-F238E27FC236}">
                  <a16:creationId xmlns:a16="http://schemas.microsoft.com/office/drawing/2014/main" id="{F3E39144-8956-B197-A309-F2B6339B87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919" y="14862"/>
              <a:ext cx="962711" cy="962711"/>
            </a:xfrm>
            <a:prstGeom prst="rect">
              <a:avLst/>
            </a:prstGeom>
          </p:spPr>
        </p:pic>
        <p:pic>
          <p:nvPicPr>
            <p:cNvPr id="5" name="Picture 4">
              <a:extLst>
                <a:ext uri="{FF2B5EF4-FFF2-40B4-BE49-F238E27FC236}">
                  <a16:creationId xmlns:a16="http://schemas.microsoft.com/office/drawing/2014/main" id="{B8E20D15-E551-E184-A8F5-A61B37DA99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368" t="1007" r="1768" b="2536"/>
            <a:stretch/>
          </p:blipFill>
          <p:spPr>
            <a:xfrm>
              <a:off x="0" y="1170421"/>
              <a:ext cx="9161018" cy="5295481"/>
            </a:xfrm>
            <a:prstGeom prst="rect">
              <a:avLst/>
            </a:prstGeom>
          </p:spPr>
        </p:pic>
        <p:sp>
          <p:nvSpPr>
            <p:cNvPr id="6" name="TextBox 5">
              <a:extLst>
                <a:ext uri="{FF2B5EF4-FFF2-40B4-BE49-F238E27FC236}">
                  <a16:creationId xmlns:a16="http://schemas.microsoft.com/office/drawing/2014/main" id="{ABBB7619-657E-B903-D780-1D523D3A948D}"/>
                </a:ext>
              </a:extLst>
            </p:cNvPr>
            <p:cNvSpPr txBox="1"/>
            <p:nvPr/>
          </p:nvSpPr>
          <p:spPr>
            <a:xfrm>
              <a:off x="1720780" y="226088"/>
              <a:ext cx="60666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bg1"/>
                  </a:solidFill>
                  <a:ea typeface="Calibri"/>
                  <a:cs typeface="Calibri"/>
                </a:rPr>
                <a:t>THANK YOU!</a:t>
              </a:r>
              <a:endParaRPr lang="en-US" dirty="0"/>
            </a:p>
          </p:txBody>
        </p:sp>
      </p:grpSp>
    </p:spTree>
    <p:extLst>
      <p:ext uri="{BB962C8B-B14F-4D97-AF65-F5344CB8AC3E}">
        <p14:creationId xmlns:p14="http://schemas.microsoft.com/office/powerpoint/2010/main" val="230184723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5849615"/>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US" sz="4000" b="1" i="0" u="none" strike="noStrike" baseline="0" dirty="0">
                <a:solidFill>
                  <a:srgbClr val="002060"/>
                </a:solidFill>
              </a:rPr>
              <a:t>Professor David Croisdale-Appleby</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US" sz="3600" b="1" i="0" u="none" strike="noStrike" baseline="0" dirty="0">
                <a:solidFill>
                  <a:srgbClr val="FF5427"/>
                </a:solidFill>
              </a:rPr>
              <a:t>Chair - Healthwatch England</a:t>
            </a:r>
            <a:endParaRPr kumimoji="0" lang="en-GB" sz="36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The importance of listening &amp; engagement </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58AFB3C-DB0D-F1D7-64D7-F8FC068E46A1}"/>
              </a:ext>
            </a:extLst>
          </p:cNvPr>
          <p:cNvPicPr>
            <a:picLocks noChangeAspect="1"/>
          </p:cNvPicPr>
          <p:nvPr/>
        </p:nvPicPr>
        <p:blipFill>
          <a:blip r:embed="rId2"/>
          <a:stretch>
            <a:fillRect/>
          </a:stretch>
        </p:blipFill>
        <p:spPr>
          <a:xfrm>
            <a:off x="4225159" y="5801710"/>
            <a:ext cx="3668110" cy="883594"/>
          </a:xfrm>
          <a:prstGeom prst="rect">
            <a:avLst/>
          </a:prstGeom>
        </p:spPr>
      </p:pic>
    </p:spTree>
    <p:extLst>
      <p:ext uri="{BB962C8B-B14F-4D97-AF65-F5344CB8AC3E}">
        <p14:creationId xmlns:p14="http://schemas.microsoft.com/office/powerpoint/2010/main" val="3530826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4598182"/>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Herefordshire Together</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Grant Winners</a:t>
            </a:r>
            <a:endPar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FF000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Home-Start Herefordshire</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863226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D297BC0-68C1-BAA5-6B9B-FC1A17B2FDB8}"/>
              </a:ext>
            </a:extLst>
          </p:cNvPr>
          <p:cNvSpPr>
            <a:spLocks noGrp="1"/>
          </p:cNvSpPr>
          <p:nvPr>
            <p:ph type="subTitle" idx="1"/>
          </p:nvPr>
        </p:nvSpPr>
        <p:spPr>
          <a:xfrm>
            <a:off x="1524000" y="2538169"/>
            <a:ext cx="9144000" cy="1655762"/>
          </a:xfrm>
        </p:spPr>
        <p:txBody>
          <a:bodyPr/>
          <a:lstStyle/>
          <a:p>
            <a:r>
              <a:rPr lang="en-GB" sz="1800" u="sng" dirty="0">
                <a:solidFill>
                  <a:srgbClr val="E35205"/>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hlinkClick r:id="rId2"/>
              </a:rPr>
              <a:t>https://youtu.be/Ans4t7TDK98</a:t>
            </a:r>
            <a:endParaRPr lang="en-GB" dirty="0"/>
          </a:p>
        </p:txBody>
      </p:sp>
      <p:pic>
        <p:nvPicPr>
          <p:cNvPr id="1026" name="Picture 2">
            <a:extLst>
              <a:ext uri="{FF2B5EF4-FFF2-40B4-BE49-F238E27FC236}">
                <a16:creationId xmlns:a16="http://schemas.microsoft.com/office/drawing/2014/main" id="{AA5A8561-1E9D-2E76-143C-ACB143E62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0"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452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5256824"/>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Herefordshire Together</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Grant Winners</a:t>
            </a:r>
            <a:endPar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FF000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Hereford Community Farm</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055173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445170" y="796430"/>
            <a:ext cx="9144000" cy="52098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000"/>
              <a:buFont typeface="Calibri"/>
              <a:buNone/>
            </a:pPr>
            <a:r>
              <a:rPr lang="en-US" sz="2800" b="1" dirty="0"/>
              <a:t>Herefordshire Together Fund</a:t>
            </a:r>
            <a:endParaRPr sz="2800" dirty="0"/>
          </a:p>
        </p:txBody>
      </p:sp>
      <p:sp>
        <p:nvSpPr>
          <p:cNvPr id="85" name="Google Shape;85;p1"/>
          <p:cNvSpPr txBox="1">
            <a:spLocks noGrp="1"/>
          </p:cNvSpPr>
          <p:nvPr>
            <p:ph type="subTitle" idx="1"/>
          </p:nvPr>
        </p:nvSpPr>
        <p:spPr>
          <a:xfrm>
            <a:off x="1426860" y="1263822"/>
            <a:ext cx="9144000" cy="59925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385623"/>
              </a:buClr>
              <a:buSzPts val="3600"/>
              <a:buNone/>
            </a:pPr>
            <a:r>
              <a:rPr lang="en-US" b="1" dirty="0">
                <a:solidFill>
                  <a:srgbClr val="385623"/>
                </a:solidFill>
              </a:rPr>
              <a:t>Roots of Connection</a:t>
            </a:r>
            <a:endParaRPr lang="en-US" dirty="0"/>
          </a:p>
        </p:txBody>
      </p:sp>
      <p:sp>
        <p:nvSpPr>
          <p:cNvPr id="90" name="Google Shape;90;p1"/>
          <p:cNvSpPr txBox="1"/>
          <p:nvPr/>
        </p:nvSpPr>
        <p:spPr>
          <a:xfrm>
            <a:off x="-2" y="2527578"/>
            <a:ext cx="12034345"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85623"/>
                </a:solidFill>
                <a:effectLst/>
                <a:uLnTx/>
                <a:uFillTx/>
                <a:latin typeface="Calibri"/>
                <a:ea typeface="Calibri"/>
                <a:cs typeface="Calibri"/>
                <a:sym typeface="Calibri"/>
              </a:rPr>
              <a:t>We believe that effective and workable solutions for positive change lie within the people and communities in which they live and that </a:t>
            </a:r>
            <a:r>
              <a:rPr kumimoji="0" lang="en-US" sz="2000" b="1" i="1" u="none" strike="noStrike" kern="0" cap="none" spc="0" normalizeH="0" baseline="0" noProof="0" dirty="0">
                <a:ln>
                  <a:noFill/>
                </a:ln>
                <a:solidFill>
                  <a:srgbClr val="385623"/>
                </a:solidFill>
                <a:effectLst/>
                <a:uLnTx/>
                <a:uFillTx/>
                <a:latin typeface="Calibri"/>
                <a:ea typeface="Calibri"/>
                <a:cs typeface="Calibri"/>
                <a:sym typeface="Calibri"/>
              </a:rPr>
              <a:t>Together We Are Stronger</a:t>
            </a:r>
            <a:r>
              <a:rPr kumimoji="0" lang="en-US" sz="2000" b="0" i="0" u="none" strike="noStrike" kern="0" cap="none" spc="0" normalizeH="0" baseline="0" noProof="0" dirty="0">
                <a:ln>
                  <a:noFill/>
                </a:ln>
                <a:solidFill>
                  <a:srgbClr val="385623"/>
                </a:solidFill>
                <a:effectLst/>
                <a:uLnTx/>
                <a:uFillTx/>
                <a:latin typeface="Calibri"/>
                <a:ea typeface="Calibri"/>
                <a:cs typeface="Calibri"/>
                <a:sym typeface="Calibri"/>
              </a:rPr>
              <a:t>.</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91" name="Google Shape;91;p1"/>
          <p:cNvSpPr txBox="1"/>
          <p:nvPr/>
        </p:nvSpPr>
        <p:spPr>
          <a:xfrm>
            <a:off x="311896" y="3378913"/>
            <a:ext cx="11330152" cy="67706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The unique approach of </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Roots of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Connection</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incorporates a community led </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Green</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Care Model </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utilising the non-threatening appeal of animals &amp; the natural environment to engage, inform, empower and give a sense of belonging.</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EA343DBA-DD64-3A67-7137-7C01D7DC2FD3}"/>
              </a:ext>
            </a:extLst>
          </p:cNvPr>
          <p:cNvSpPr txBox="1"/>
          <p:nvPr/>
        </p:nvSpPr>
        <p:spPr>
          <a:xfrm>
            <a:off x="776823" y="6324054"/>
            <a:ext cx="101635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sym typeface="Arial"/>
              </a:rPr>
              <a:t>www.herefordcommunityfarm.co.uk.                  herefordcommunityfarm@gmail.com</a:t>
            </a:r>
          </a:p>
        </p:txBody>
      </p:sp>
      <p:sp>
        <p:nvSpPr>
          <p:cNvPr id="3" name="Google Shape;90;p1">
            <a:extLst>
              <a:ext uri="{FF2B5EF4-FFF2-40B4-BE49-F238E27FC236}">
                <a16:creationId xmlns:a16="http://schemas.microsoft.com/office/drawing/2014/main" id="{1C55F253-D88F-CC7C-E05A-522E23496DA0}"/>
              </a:ext>
            </a:extLst>
          </p:cNvPr>
          <p:cNvSpPr txBox="1"/>
          <p:nvPr/>
        </p:nvSpPr>
        <p:spPr>
          <a:xfrm>
            <a:off x="157655" y="4199470"/>
            <a:ext cx="12034345" cy="17542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Pro-actively engaging through activities and events we will facilitate connectivity through identifying ‘Community Acorns’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 established and trusted points of contact to seek seldom heard voices to: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Identify issues in common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Develop a network of accessible, lasting community-based support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Provide equity of opportunity through wraparound support</a:t>
            </a:r>
            <a:endParaRPr kumimoji="0"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7" name="Picture 6" descr="A logo for a community foundation&#10;&#10;Description automatically generated">
            <a:extLst>
              <a:ext uri="{FF2B5EF4-FFF2-40B4-BE49-F238E27FC236}">
                <a16:creationId xmlns:a16="http://schemas.microsoft.com/office/drawing/2014/main" id="{2D2F5E3A-03EC-4FA4-FBC0-4B022C01284C}"/>
              </a:ext>
            </a:extLst>
          </p:cNvPr>
          <p:cNvPicPr>
            <a:picLocks noChangeAspect="1"/>
          </p:cNvPicPr>
          <p:nvPr/>
        </p:nvPicPr>
        <p:blipFill rotWithShape="1">
          <a:blip r:embed="rId3"/>
          <a:srcRect t="21921" b="21258"/>
          <a:stretch/>
        </p:blipFill>
        <p:spPr>
          <a:xfrm>
            <a:off x="322339" y="1"/>
            <a:ext cx="2848578" cy="796430"/>
          </a:xfrm>
          <a:prstGeom prst="rect">
            <a:avLst/>
          </a:prstGeom>
        </p:spPr>
      </p:pic>
      <p:pic>
        <p:nvPicPr>
          <p:cNvPr id="9" name="Picture 8" descr="A close-up of a logo&#10;&#10;Description automatically generated">
            <a:extLst>
              <a:ext uri="{FF2B5EF4-FFF2-40B4-BE49-F238E27FC236}">
                <a16:creationId xmlns:a16="http://schemas.microsoft.com/office/drawing/2014/main" id="{72889BB5-1400-041F-F723-A78417A03224}"/>
              </a:ext>
            </a:extLst>
          </p:cNvPr>
          <p:cNvPicPr>
            <a:picLocks noChangeAspect="1"/>
          </p:cNvPicPr>
          <p:nvPr/>
        </p:nvPicPr>
        <p:blipFill>
          <a:blip r:embed="rId4"/>
          <a:stretch>
            <a:fillRect/>
          </a:stretch>
        </p:blipFill>
        <p:spPr>
          <a:xfrm>
            <a:off x="4903420" y="46080"/>
            <a:ext cx="2125622" cy="715305"/>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AD022AE8-41D3-D4D3-D7CD-018E94C90B92}"/>
              </a:ext>
            </a:extLst>
          </p:cNvPr>
          <p:cNvPicPr>
            <a:picLocks noChangeAspect="1"/>
          </p:cNvPicPr>
          <p:nvPr/>
        </p:nvPicPr>
        <p:blipFill>
          <a:blip r:embed="rId5"/>
          <a:stretch>
            <a:fillRect/>
          </a:stretch>
        </p:blipFill>
        <p:spPr>
          <a:xfrm>
            <a:off x="9739759" y="17350"/>
            <a:ext cx="2156599" cy="680527"/>
          </a:xfrm>
          <a:prstGeom prst="rect">
            <a:avLst/>
          </a:prstGeom>
        </p:spPr>
      </p:pic>
      <p:pic>
        <p:nvPicPr>
          <p:cNvPr id="13" name="Picture 12" descr="A logo with green letters and a fox&#10;&#10;Description automatically generated">
            <a:extLst>
              <a:ext uri="{FF2B5EF4-FFF2-40B4-BE49-F238E27FC236}">
                <a16:creationId xmlns:a16="http://schemas.microsoft.com/office/drawing/2014/main" id="{90852C8F-0974-B3BB-3C9B-7C668B61A2BD}"/>
              </a:ext>
            </a:extLst>
          </p:cNvPr>
          <p:cNvPicPr>
            <a:picLocks noChangeAspect="1"/>
          </p:cNvPicPr>
          <p:nvPr/>
        </p:nvPicPr>
        <p:blipFill rotWithShape="1">
          <a:blip r:embed="rId6"/>
          <a:srcRect t="22748" b="26608"/>
          <a:stretch/>
        </p:blipFill>
        <p:spPr>
          <a:xfrm>
            <a:off x="4979497" y="1654687"/>
            <a:ext cx="1973468" cy="83784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4" name="Picture 13">
            <a:extLst>
              <a:ext uri="{FF2B5EF4-FFF2-40B4-BE49-F238E27FC236}">
                <a16:creationId xmlns:a16="http://schemas.microsoft.com/office/drawing/2014/main" id="{3C9856ED-D55D-7602-FC5A-FF29761D05E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4598182"/>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Herefordshire Together</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Grant Winners</a:t>
            </a:r>
            <a:endPar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FF000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WMRSASC</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78598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1614F3-F44C-1019-7D6F-B0BD205B7F56}"/>
              </a:ext>
            </a:extLst>
          </p:cNvPr>
          <p:cNvSpPr>
            <a:spLocks noGrp="1"/>
          </p:cNvSpPr>
          <p:nvPr>
            <p:ph type="title"/>
          </p:nvPr>
        </p:nvSpPr>
        <p:spPr>
          <a:xfrm>
            <a:off x="838200" y="2356185"/>
            <a:ext cx="10515600" cy="1458972"/>
          </a:xfrm>
          <a:noFill/>
          <a:ln>
            <a:noFill/>
          </a:ln>
        </p:spPr>
        <p:style>
          <a:lnRef idx="2">
            <a:schemeClr val="accent3"/>
          </a:lnRef>
          <a:fillRef idx="1">
            <a:schemeClr val="lt1"/>
          </a:fillRef>
          <a:effectRef idx="0">
            <a:schemeClr val="accent3"/>
          </a:effectRef>
          <a:fontRef idx="minor">
            <a:schemeClr val="dk1"/>
          </a:fontRef>
        </p:style>
        <p:txBody>
          <a:bodyPr>
            <a:normAutofit/>
          </a:bodyPr>
          <a:lstStyle/>
          <a:p>
            <a:pPr algn="ctr">
              <a:spcBef>
                <a:spcPts val="750"/>
              </a:spcBef>
            </a:pPr>
            <a:r>
              <a:rPr lang="en-GB" sz="4400" b="1" dirty="0">
                <a:solidFill>
                  <a:schemeClr val="tx1"/>
                </a:solidFill>
                <a:latin typeface="Arial" panose="020B0604020202020204" pitchFamily="34" charset="0"/>
                <a:ea typeface="+mn-ea"/>
                <a:cs typeface="Arial" panose="020B0604020202020204" pitchFamily="34" charset="0"/>
              </a:rPr>
              <a:t>Supporting survivors of sexual violence</a:t>
            </a:r>
          </a:p>
        </p:txBody>
      </p:sp>
      <p:sp>
        <p:nvSpPr>
          <p:cNvPr id="5" name="Text Placeholder 4">
            <a:extLst>
              <a:ext uri="{FF2B5EF4-FFF2-40B4-BE49-F238E27FC236}">
                <a16:creationId xmlns:a16="http://schemas.microsoft.com/office/drawing/2014/main" id="{07B75796-8817-66DF-6BDE-C4FA465A45E4}"/>
              </a:ext>
            </a:extLst>
          </p:cNvPr>
          <p:cNvSpPr>
            <a:spLocks noGrp="1"/>
          </p:cNvSpPr>
          <p:nvPr>
            <p:ph type="body" idx="1"/>
          </p:nvPr>
        </p:nvSpPr>
        <p:spPr>
          <a:xfrm>
            <a:off x="3657600" y="4419334"/>
            <a:ext cx="4773318" cy="866503"/>
          </a:xfrm>
          <a:noFill/>
          <a:ln>
            <a:noFill/>
          </a:ln>
        </p:spPr>
        <p:style>
          <a:lnRef idx="2">
            <a:schemeClr val="accent4"/>
          </a:lnRef>
          <a:fillRef idx="1">
            <a:schemeClr val="lt1"/>
          </a:fillRef>
          <a:effectRef idx="0">
            <a:schemeClr val="accent4"/>
          </a:effectRef>
          <a:fontRef idx="minor">
            <a:schemeClr val="dk1"/>
          </a:fontRef>
        </p:style>
        <p:txBody>
          <a:bodyPr>
            <a:normAutofit/>
          </a:bodyPr>
          <a:lstStyle/>
          <a:p>
            <a:pPr algn="ctr"/>
            <a:endParaRPr lang="en-GB" sz="2400" b="1" dirty="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1085941"/>
      </p:ext>
    </p:extLst>
  </p:cSld>
  <p:clrMapOvr>
    <a:masterClrMapping/>
  </p:clrMapOvr>
  <mc:AlternateContent xmlns:mc="http://schemas.openxmlformats.org/markup-compatibility/2006" xmlns:p14="http://schemas.microsoft.com/office/powerpoint/2010/main">
    <mc:Choice Requires="p14">
      <p:transition spd="slow" p14:dur="3000" advClick="0" advTm="20000"/>
    </mc:Choice>
    <mc:Fallback xmlns="">
      <p:transition spd="slow" advClick="0" advTm="2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F29EDB5E-C5AD-2327-8FDD-53F7C2F3955D}"/>
              </a:ext>
            </a:extLst>
          </p:cNvPr>
          <p:cNvSpPr>
            <a:spLocks noGrp="1"/>
          </p:cNvSpPr>
          <p:nvPr>
            <p:ph type="title"/>
          </p:nvPr>
        </p:nvSpPr>
        <p:spPr>
          <a:xfrm>
            <a:off x="838200" y="557188"/>
            <a:ext cx="10515600" cy="1133499"/>
          </a:xfrm>
        </p:spPr>
        <p:txBody>
          <a:bodyPr>
            <a:normAutofit/>
          </a:bodyPr>
          <a:lstStyle/>
          <a:p>
            <a:pPr algn="ctr"/>
            <a:r>
              <a:rPr lang="en-GB" sz="2800" dirty="0"/>
              <a:t>WMRSASC Services Overview</a:t>
            </a:r>
            <a:endParaRPr lang="en-GB" sz="2500" dirty="0"/>
          </a:p>
        </p:txBody>
      </p:sp>
      <p:graphicFrame>
        <p:nvGraphicFramePr>
          <p:cNvPr id="4" name="Content Placeholder 3">
            <a:extLst>
              <a:ext uri="{FF2B5EF4-FFF2-40B4-BE49-F238E27FC236}">
                <a16:creationId xmlns:a16="http://schemas.microsoft.com/office/drawing/2014/main" id="{5A9DD458-0056-F3DC-E7D3-7B53815ED1D5}"/>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480435412"/>
      </p:ext>
    </p:extLst>
  </p:cSld>
  <p:clrMapOvr>
    <a:masterClrMapping/>
  </p:clrMapOvr>
  <mc:AlternateContent xmlns:mc="http://schemas.openxmlformats.org/markup-compatibility/2006" xmlns:p14="http://schemas.microsoft.com/office/powerpoint/2010/main">
    <mc:Choice Requires="p14">
      <p:transition spd="slow" p14:dur="3000" advClick="0" advTm="20000"/>
    </mc:Choice>
    <mc:Fallback xmlns="">
      <p:transition spd="slow" advClick="0" advTm="2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3B9A6-0AB9-2D90-3442-621A6CD13BC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FAB47EB-0E2F-870A-CA16-5A75EFA0CECA}"/>
              </a:ext>
            </a:extLst>
          </p:cNvPr>
          <p:cNvSpPr txBox="1">
            <a:spLocks/>
          </p:cNvSpPr>
          <p:nvPr/>
        </p:nvSpPr>
        <p:spPr>
          <a:xfrm>
            <a:off x="1563080" y="415210"/>
            <a:ext cx="9065840" cy="14700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8784C7"/>
                </a:solidFill>
                <a:effectLst/>
                <a:uLnTx/>
                <a:uFillTx/>
                <a:latin typeface="Arial" panose="020B0604020202020204" pitchFamily="34" charset="0"/>
                <a:ea typeface="+mj-ea"/>
                <a:cs typeface="Arial" panose="020B0604020202020204" pitchFamily="34" charset="0"/>
              </a:rPr>
              <a:t>Further Support &amp; Information</a:t>
            </a:r>
          </a:p>
        </p:txBody>
      </p:sp>
      <p:graphicFrame>
        <p:nvGraphicFramePr>
          <p:cNvPr id="2" name="Diagram 1">
            <a:extLst>
              <a:ext uri="{FF2B5EF4-FFF2-40B4-BE49-F238E27FC236}">
                <a16:creationId xmlns:a16="http://schemas.microsoft.com/office/drawing/2014/main" id="{D308078A-3DC7-CF2A-E96E-F6451C2EE4A0}"/>
              </a:ext>
            </a:extLst>
          </p:cNvPr>
          <p:cNvGraphicFramePr/>
          <p:nvPr/>
        </p:nvGraphicFramePr>
        <p:xfrm>
          <a:off x="579120" y="1961990"/>
          <a:ext cx="11033760" cy="34963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32785945"/>
      </p:ext>
    </p:extLst>
  </p:cSld>
  <p:clrMapOvr>
    <a:masterClrMapping/>
  </p:clrMapOvr>
  <mc:AlternateContent xmlns:mc="http://schemas.openxmlformats.org/markup-compatibility/2006" xmlns:p14="http://schemas.microsoft.com/office/powerpoint/2010/main">
    <mc:Choice Requires="p14">
      <p:transition spd="slow" p14:dur="3000" advClick="0" advTm="20000"/>
    </mc:Choice>
    <mc:Fallback xmlns="">
      <p:transition spd="slow" advClick="0" advTm="2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4598182"/>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Herefordshire Together</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Grant Winners</a:t>
            </a:r>
            <a:endPar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FF000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Connexus Homes Ltd</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316227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6376554"/>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Simone Thompson</a:t>
            </a:r>
            <a:endPar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5427"/>
                </a:solidFill>
                <a:uLnTx/>
                <a:uFillTx/>
                <a:latin typeface="Calibri body"/>
                <a:ea typeface="Calibri" panose="020F0502020204030204" pitchFamily="34" charset="0"/>
                <a:cs typeface="Times New Roman" panose="02020603050405020304" pitchFamily="18" charset="0"/>
              </a:rPr>
              <a:t>Community Paradigm Program Manager– Healthwatch Herefordshire</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Welcome to Herefordshire Together </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658BA1-5D76-225A-26DC-C7A5D6FC5C20}"/>
              </a:ext>
            </a:extLst>
          </p:cNvPr>
          <p:cNvPicPr>
            <a:picLocks noChangeAspect="1"/>
          </p:cNvPicPr>
          <p:nvPr/>
        </p:nvPicPr>
        <p:blipFill>
          <a:blip r:embed="rId2"/>
          <a:stretch>
            <a:fillRect/>
          </a:stretch>
        </p:blipFill>
        <p:spPr>
          <a:xfrm>
            <a:off x="100808" y="5768586"/>
            <a:ext cx="4303329" cy="1019702"/>
          </a:xfrm>
          <a:prstGeom prst="rect">
            <a:avLst/>
          </a:prstGeom>
        </p:spPr>
      </p:pic>
      <p:pic>
        <p:nvPicPr>
          <p:cNvPr id="6" name="Picture 5">
            <a:extLst>
              <a:ext uri="{FF2B5EF4-FFF2-40B4-BE49-F238E27FC236}">
                <a16:creationId xmlns:a16="http://schemas.microsoft.com/office/drawing/2014/main" id="{10E42934-67D0-E1E5-FEE7-22EAFA7AFA14}"/>
              </a:ext>
            </a:extLst>
          </p:cNvPr>
          <p:cNvPicPr>
            <a:picLocks noChangeAspect="1"/>
          </p:cNvPicPr>
          <p:nvPr/>
        </p:nvPicPr>
        <p:blipFill>
          <a:blip r:embed="rId3"/>
          <a:stretch>
            <a:fillRect/>
          </a:stretch>
        </p:blipFill>
        <p:spPr>
          <a:xfrm>
            <a:off x="9448800" y="62971"/>
            <a:ext cx="2678112" cy="2143896"/>
          </a:xfrm>
          <a:prstGeom prst="rect">
            <a:avLst/>
          </a:prstGeom>
        </p:spPr>
      </p:pic>
    </p:spTree>
    <p:extLst>
      <p:ext uri="{BB962C8B-B14F-4D97-AF65-F5344CB8AC3E}">
        <p14:creationId xmlns:p14="http://schemas.microsoft.com/office/powerpoint/2010/main" val="1912755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4598182"/>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Herefordshire Together</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Grant Winners</a:t>
            </a:r>
            <a:endPar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err="1">
                <a:solidFill>
                  <a:srgbClr val="FF000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Ewyas</a:t>
            </a:r>
            <a:r>
              <a:rPr lang="en-GB" sz="4000" b="1" dirty="0">
                <a:solidFill>
                  <a:srgbClr val="FF000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 Harold Craft Centre</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625227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E04C207-6DAD-8430-0D7B-5378BFAA137A}"/>
              </a:ext>
            </a:extLst>
          </p:cNvPr>
          <p:cNvGraphicFramePr>
            <a:graphicFrameLocks noGrp="1"/>
          </p:cNvGraphicFramePr>
          <p:nvPr/>
        </p:nvGraphicFramePr>
        <p:xfrm>
          <a:off x="492369" y="192239"/>
          <a:ext cx="11421208" cy="3579662"/>
        </p:xfrm>
        <a:graphic>
          <a:graphicData uri="http://schemas.openxmlformats.org/drawingml/2006/table">
            <a:tbl>
              <a:tblPr firstRow="1" firstCol="1" bandRow="1">
                <a:tableStyleId>{5C22544A-7EE6-4342-B048-85BDC9FD1C3A}</a:tableStyleId>
              </a:tblPr>
              <a:tblGrid>
                <a:gridCol w="11421208">
                  <a:extLst>
                    <a:ext uri="{9D8B030D-6E8A-4147-A177-3AD203B41FA5}">
                      <a16:colId xmlns:a16="http://schemas.microsoft.com/office/drawing/2014/main" val="1601720393"/>
                    </a:ext>
                  </a:extLst>
                </a:gridCol>
              </a:tblGrid>
              <a:tr h="3579662">
                <a:tc>
                  <a:txBody>
                    <a:bodyPr/>
                    <a:lstStyle/>
                    <a:p>
                      <a:r>
                        <a:rPr lang="en-GB" sz="1400" dirty="0">
                          <a:solidFill>
                            <a:schemeClr val="tx1"/>
                          </a:solidFill>
                          <a:effectLst/>
                        </a:rPr>
                        <a:t>The Arts and Crafts Community Centre’s aims to provide a wide range of arts and crafts opportunities for the local                                                                       community to experience, to provide a social space for the community, to provide an exhibition space and                                                                                 business outlet for artists and creative people in the community and the wider Herefordshire area. </a:t>
                      </a:r>
                      <a:endParaRPr lang="en-GB" sz="1600" dirty="0">
                        <a:solidFill>
                          <a:schemeClr val="tx1"/>
                        </a:solidFill>
                        <a:effectLst/>
                      </a:endParaRPr>
                    </a:p>
                    <a:p>
                      <a:pPr marL="285750" indent="-285750">
                        <a:buFont typeface="Arial" panose="020B0604020202020204" pitchFamily="34" charset="0"/>
                        <a:buChar char="•"/>
                      </a:pPr>
                      <a:r>
                        <a:rPr lang="en-GB" sz="1400" dirty="0">
                          <a:solidFill>
                            <a:schemeClr val="tx1"/>
                          </a:solidFill>
                          <a:effectLst/>
                        </a:rPr>
                        <a:t>To enable the widest community to be able to see art and creative work and to participate in it. </a:t>
                      </a:r>
                      <a:endParaRPr lang="en-GB" sz="1600" dirty="0">
                        <a:solidFill>
                          <a:schemeClr val="tx1"/>
                        </a:solidFill>
                        <a:effectLst/>
                      </a:endParaRPr>
                    </a:p>
                    <a:p>
                      <a:pPr marL="285750" indent="-285750">
                        <a:buFont typeface="Arial" panose="020B0604020202020204" pitchFamily="34" charset="0"/>
                        <a:buChar char="•"/>
                      </a:pPr>
                      <a:r>
                        <a:rPr lang="en-GB" sz="1400" dirty="0">
                          <a:solidFill>
                            <a:schemeClr val="tx1"/>
                          </a:solidFill>
                          <a:effectLst/>
                        </a:rPr>
                        <a:t>To offer courses and learning opportunities. </a:t>
                      </a:r>
                      <a:endParaRPr lang="en-GB" sz="1600" dirty="0">
                        <a:solidFill>
                          <a:schemeClr val="tx1"/>
                        </a:solidFill>
                        <a:effectLst/>
                      </a:endParaRPr>
                    </a:p>
                    <a:p>
                      <a:pPr marL="285750" indent="-285750">
                        <a:buFont typeface="Arial" panose="020B0604020202020204" pitchFamily="34" charset="0"/>
                        <a:buChar char="•"/>
                      </a:pPr>
                      <a:r>
                        <a:rPr lang="en-GB" sz="1400" dirty="0">
                          <a:solidFill>
                            <a:schemeClr val="tx1"/>
                          </a:solidFill>
                          <a:effectLst/>
                        </a:rPr>
                        <a:t>To offer selling opportunities for local producers of arts and crafts.  </a:t>
                      </a:r>
                      <a:endParaRPr lang="en-GB" sz="1600" dirty="0">
                        <a:solidFill>
                          <a:schemeClr val="tx1"/>
                        </a:solidFill>
                        <a:effectLst/>
                      </a:endParaRPr>
                    </a:p>
                    <a:p>
                      <a:r>
                        <a:rPr lang="en-GB" sz="1400" dirty="0">
                          <a:solidFill>
                            <a:schemeClr val="tx1"/>
                          </a:solidFill>
                          <a:effectLst/>
                        </a:rPr>
                        <a:t> </a:t>
                      </a:r>
                      <a:endParaRPr lang="en-GB" sz="1600" dirty="0">
                        <a:solidFill>
                          <a:schemeClr val="tx1"/>
                        </a:solidFill>
                        <a:effectLst/>
                      </a:endParaRPr>
                    </a:p>
                    <a:p>
                      <a:r>
                        <a:rPr lang="en-GB" sz="1400" dirty="0">
                          <a:solidFill>
                            <a:schemeClr val="tx1"/>
                          </a:solidFill>
                          <a:effectLst/>
                        </a:rPr>
                        <a:t>The Herefordshire Together grant will enable the </a:t>
                      </a:r>
                      <a:r>
                        <a:rPr lang="en-GB" sz="1400">
                          <a:solidFill>
                            <a:schemeClr val="tx1"/>
                          </a:solidFill>
                          <a:effectLst/>
                        </a:rPr>
                        <a:t>centre </a:t>
                      </a:r>
                      <a:endParaRPr lang="en-GB" sz="1400" dirty="0">
                        <a:solidFill>
                          <a:schemeClr val="tx1"/>
                        </a:solidFill>
                        <a:effectLst/>
                      </a:endParaRPr>
                    </a:p>
                    <a:p>
                      <a:pPr marL="285750" indent="-285750">
                        <a:buFont typeface="Arial" panose="020B0604020202020204" pitchFamily="34" charset="0"/>
                        <a:buChar char="•"/>
                      </a:pPr>
                      <a:r>
                        <a:rPr lang="en-GB" sz="1400" dirty="0">
                          <a:solidFill>
                            <a:schemeClr val="tx1"/>
                          </a:solidFill>
                          <a:effectLst/>
                        </a:rPr>
                        <a:t>to train and enable volunteers in basic food hygiene</a:t>
                      </a:r>
                    </a:p>
                    <a:p>
                      <a:pPr marL="285750" indent="-285750">
                        <a:buFont typeface="Arial" panose="020B0604020202020204" pitchFamily="34" charset="0"/>
                        <a:buChar char="•"/>
                      </a:pPr>
                      <a:r>
                        <a:rPr lang="en-GB" sz="1400" dirty="0">
                          <a:solidFill>
                            <a:schemeClr val="tx1"/>
                          </a:solidFill>
                          <a:effectLst/>
                        </a:rPr>
                        <a:t> to purchase equipment so parents with babies and small children to use the site, </a:t>
                      </a:r>
                      <a:r>
                        <a:rPr lang="en-GB" sz="1400" dirty="0" err="1">
                          <a:solidFill>
                            <a:schemeClr val="tx1"/>
                          </a:solidFill>
                          <a:effectLst/>
                        </a:rPr>
                        <a:t>eg</a:t>
                      </a:r>
                      <a:r>
                        <a:rPr lang="en-GB" sz="1400" dirty="0">
                          <a:solidFill>
                            <a:schemeClr val="tx1"/>
                          </a:solidFill>
                          <a:effectLst/>
                        </a:rPr>
                        <a:t> wall mounted baby changing facilities and highchair.</a:t>
                      </a:r>
                    </a:p>
                    <a:p>
                      <a:pPr marL="285750" indent="-285750">
                        <a:buFont typeface="Arial" panose="020B0604020202020204" pitchFamily="34" charset="0"/>
                        <a:buChar char="•"/>
                      </a:pPr>
                      <a:r>
                        <a:rPr lang="en-GB" sz="1400" dirty="0">
                          <a:solidFill>
                            <a:schemeClr val="tx1"/>
                          </a:solidFill>
                          <a:effectLst/>
                        </a:rPr>
                        <a:t>To purchase craft equipment, thus widening the workshops and courses it can offer. </a:t>
                      </a:r>
                    </a:p>
                    <a:p>
                      <a:endParaRPr lang="en-GB" sz="1400" dirty="0">
                        <a:solidFill>
                          <a:schemeClr val="tx1"/>
                        </a:solidFill>
                        <a:effectLst/>
                      </a:endParaRPr>
                    </a:p>
                    <a:p>
                      <a:r>
                        <a:rPr lang="en-GB" sz="1400" dirty="0">
                          <a:solidFill>
                            <a:schemeClr val="tx1"/>
                          </a:solidFill>
                          <a:effectLst/>
                        </a:rPr>
                        <a:t>It will also enable the centre users to be able to access that equipment to use to further their skills after the courses are complete. The remainder will be used to purchase a sewing machine, waterproof aprons, a set of silver/metal working basic kits. </a:t>
                      </a:r>
                      <a:endParaRPr lang="en-GB" sz="14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768138195"/>
                  </a:ext>
                </a:extLst>
              </a:tr>
            </a:tbl>
          </a:graphicData>
        </a:graphic>
      </p:graphicFrame>
      <p:pic>
        <p:nvPicPr>
          <p:cNvPr id="6" name="Picture 5">
            <a:extLst>
              <a:ext uri="{FF2B5EF4-FFF2-40B4-BE49-F238E27FC236}">
                <a16:creationId xmlns:a16="http://schemas.microsoft.com/office/drawing/2014/main" id="{27F7DCFE-295D-6149-12C3-1435FE20D9B5}"/>
              </a:ext>
            </a:extLst>
          </p:cNvPr>
          <p:cNvPicPr>
            <a:picLocks noChangeAspect="1"/>
          </p:cNvPicPr>
          <p:nvPr/>
        </p:nvPicPr>
        <p:blipFill>
          <a:blip r:embed="rId2"/>
          <a:stretch>
            <a:fillRect/>
          </a:stretch>
        </p:blipFill>
        <p:spPr>
          <a:xfrm>
            <a:off x="0" y="4429919"/>
            <a:ext cx="12192000" cy="2409949"/>
          </a:xfrm>
          <a:prstGeom prst="rect">
            <a:avLst/>
          </a:prstGeom>
        </p:spPr>
      </p:pic>
      <p:pic>
        <p:nvPicPr>
          <p:cNvPr id="1028" name="Picture 4" descr="Full logo">
            <a:extLst>
              <a:ext uri="{FF2B5EF4-FFF2-40B4-BE49-F238E27FC236}">
                <a16:creationId xmlns:a16="http://schemas.microsoft.com/office/drawing/2014/main" id="{C060ECB2-A2D1-643C-5BA9-3652E6247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4224" y="43791"/>
            <a:ext cx="2108688" cy="21086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16EE0F-ABF0-C49A-F658-5D13C85ED68E}"/>
              </a:ext>
            </a:extLst>
          </p:cNvPr>
          <p:cNvSpPr txBox="1"/>
          <p:nvPr/>
        </p:nvSpPr>
        <p:spPr>
          <a:xfrm>
            <a:off x="492368" y="3568164"/>
            <a:ext cx="11550543"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A02B93"/>
                </a:solidFill>
                <a:effectLst/>
                <a:uLnTx/>
                <a:uFillTx/>
                <a:latin typeface="Aptos" panose="020B0004020202020204" pitchFamily="34" charset="0"/>
                <a:ea typeface="Aptos" panose="020B0004020202020204" pitchFamily="34" charset="0"/>
                <a:cs typeface="Aptos" panose="020B0004020202020204" pitchFamily="34" charset="0"/>
              </a:rPr>
              <a:t>Case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A02B93"/>
                </a:solidFill>
                <a:effectLst/>
                <a:uLnTx/>
                <a:uFillTx/>
                <a:latin typeface="Aptos" panose="020B0004020202020204" pitchFamily="34" charset="0"/>
                <a:ea typeface="Aptos" panose="020B0004020202020204" pitchFamily="34" charset="0"/>
                <a:cs typeface="Aptos" panose="020B0004020202020204" pitchFamily="34" charset="0"/>
              </a:rPr>
              <a:t>A local lady living with poor mobility and feeling isolated, impacting her mental health. Now engaging with the group and getting out more. She has attended some courses as well as one of the weekly groups, taken on new skills and is now using the centre on a regular basis. Now producing crafts to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A02B93"/>
              </a:solidFill>
              <a:effectLst/>
              <a:uLnTx/>
              <a:uFillTx/>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607664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5256824"/>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Herefordshire Together</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Grant Winners</a:t>
            </a:r>
            <a:endPar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FF000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Ross-on-Wye Community Development Trust </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171376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
          <p:cNvSpPr/>
          <p:nvPr/>
        </p:nvSpPr>
        <p:spPr>
          <a:xfrm>
            <a:off x="0" y="-1"/>
            <a:ext cx="12191695" cy="68520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85;p1"/>
          <p:cNvSpPr/>
          <p:nvPr/>
        </p:nvSpPr>
        <p:spPr>
          <a:xfrm>
            <a:off x="305"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Google Shape;86;p1"/>
          <p:cNvSpPr txBox="1">
            <a:spLocks noGrp="1"/>
          </p:cNvSpPr>
          <p:nvPr>
            <p:ph type="ctrTitle"/>
          </p:nvPr>
        </p:nvSpPr>
        <p:spPr>
          <a:xfrm>
            <a:off x="6590661" y="4267832"/>
            <a:ext cx="5601033" cy="18883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4000"/>
              <a:buFont typeface="Calibri"/>
              <a:buNone/>
            </a:pPr>
            <a:r>
              <a:rPr lang="en-GB" sz="4000">
                <a:solidFill>
                  <a:schemeClr val="dk2"/>
                </a:solidFill>
              </a:rPr>
              <a:t>Making connections</a:t>
            </a:r>
            <a:br>
              <a:rPr lang="en-GB" sz="4000">
                <a:solidFill>
                  <a:schemeClr val="dk2"/>
                </a:solidFill>
              </a:rPr>
            </a:br>
            <a:br>
              <a:rPr lang="en-GB" sz="4000">
                <a:solidFill>
                  <a:schemeClr val="dk2"/>
                </a:solidFill>
              </a:rPr>
            </a:br>
            <a:r>
              <a:rPr lang="en-GB" sz="3100" i="1">
                <a:solidFill>
                  <a:schemeClr val="dk2"/>
                </a:solidFill>
              </a:rPr>
              <a:t>Ali Park - Project Officer</a:t>
            </a:r>
            <a:endParaRPr sz="3100">
              <a:solidFill>
                <a:schemeClr val="dk2"/>
              </a:solidFill>
            </a:endParaRPr>
          </a:p>
        </p:txBody>
      </p:sp>
      <p:sp>
        <p:nvSpPr>
          <p:cNvPr id="87" name="Google Shape;87;p1"/>
          <p:cNvSpPr txBox="1">
            <a:spLocks noGrp="1"/>
          </p:cNvSpPr>
          <p:nvPr>
            <p:ph type="subTitle" idx="1"/>
          </p:nvPr>
        </p:nvSpPr>
        <p:spPr>
          <a:xfrm>
            <a:off x="6590966" y="3428999"/>
            <a:ext cx="4805691" cy="83883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en-GB" sz="2000">
                <a:solidFill>
                  <a:schemeClr val="dk2"/>
                </a:solidFill>
              </a:rPr>
              <a:t>April 2024</a:t>
            </a:r>
            <a:endParaRPr/>
          </a:p>
        </p:txBody>
      </p:sp>
      <p:grpSp>
        <p:nvGrpSpPr>
          <p:cNvPr id="88" name="Google Shape;88;p1"/>
          <p:cNvGrpSpPr/>
          <p:nvPr/>
        </p:nvGrpSpPr>
        <p:grpSpPr>
          <a:xfrm>
            <a:off x="-4253" y="-5977"/>
            <a:ext cx="6238675" cy="6863979"/>
            <a:chOff x="305" y="-5977"/>
            <a:chExt cx="6238675" cy="6863979"/>
          </a:xfrm>
        </p:grpSpPr>
        <p:sp>
          <p:nvSpPr>
            <p:cNvPr id="89" name="Google Shape;89;p1"/>
            <p:cNvSpPr/>
            <p:nvPr/>
          </p:nvSpPr>
          <p:spPr>
            <a:xfrm flipH="1">
              <a:off x="305" y="34854"/>
              <a:ext cx="6028697" cy="6817170"/>
            </a:xfrm>
            <a:custGeom>
              <a:avLst/>
              <a:gdLst/>
              <a:ahLst/>
              <a:cxnLst/>
              <a:rect l="l" t="t" r="r" b="b"/>
              <a:pathLst>
                <a:path w="6028697" h="6817170" extrusionOk="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90;p1"/>
            <p:cNvSpPr/>
            <p:nvPr/>
          </p:nvSpPr>
          <p:spPr>
            <a:xfrm flipH="1">
              <a:off x="305" y="1"/>
              <a:ext cx="6165116" cy="6858001"/>
            </a:xfrm>
            <a:custGeom>
              <a:avLst/>
              <a:gdLst/>
              <a:ahLst/>
              <a:cxnLst/>
              <a:rect l="l" t="t" r="r" b="b"/>
              <a:pathLst>
                <a:path w="6264586" h="6858001" extrusionOk="0">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91;p1"/>
            <p:cNvSpPr/>
            <p:nvPr/>
          </p:nvSpPr>
          <p:spPr>
            <a:xfrm flipH="1">
              <a:off x="305" y="-5977"/>
              <a:ext cx="6238675" cy="6858001"/>
            </a:xfrm>
            <a:custGeom>
              <a:avLst/>
              <a:gdLst/>
              <a:ahLst/>
              <a:cxnLst/>
              <a:rect l="l" t="t" r="r" b="b"/>
              <a:pathLst>
                <a:path w="6264586" h="6858001" extrusionOk="0">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92" name="Google Shape;92;p1" descr="A logo of people holding hands&#10;&#10;Description automatically generated"/>
          <p:cNvPicPr preferRelativeResize="0"/>
          <p:nvPr/>
        </p:nvPicPr>
        <p:blipFill rotWithShape="1">
          <a:blip r:embed="rId3">
            <a:alphaModFix/>
          </a:blip>
          <a:srcRect/>
          <a:stretch/>
        </p:blipFill>
        <p:spPr>
          <a:xfrm>
            <a:off x="196187" y="1354897"/>
            <a:ext cx="4648200" cy="4210050"/>
          </a:xfrm>
          <a:prstGeom prst="rect">
            <a:avLst/>
          </a:prstGeom>
          <a:noFill/>
          <a:ln>
            <a:noFill/>
          </a:ln>
        </p:spPr>
      </p:pic>
      <p:pic>
        <p:nvPicPr>
          <p:cNvPr id="93" name="Google Shape;93;p1" descr="A logo with green leaves&#10;&#10;Description automatically generated"/>
          <p:cNvPicPr preferRelativeResize="0"/>
          <p:nvPr/>
        </p:nvPicPr>
        <p:blipFill rotWithShape="1">
          <a:blip r:embed="rId4">
            <a:alphaModFix/>
          </a:blip>
          <a:srcRect/>
          <a:stretch/>
        </p:blipFill>
        <p:spPr>
          <a:xfrm>
            <a:off x="8162512" y="701790"/>
            <a:ext cx="3339616" cy="130621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Google Shape;98;p2"/>
          <p:cNvSpPr/>
          <p:nvPr/>
        </p:nvSpPr>
        <p:spPr>
          <a:xfrm>
            <a:off x="3612216" y="4129091"/>
            <a:ext cx="1001496" cy="986004"/>
          </a:xfrm>
          <a:prstGeom prst="round2DiagRect">
            <a:avLst>
              <a:gd name="adj1" fmla="val 29727"/>
              <a:gd name="adj2" fmla="val 0"/>
            </a:avLst>
          </a:prstGeom>
          <a:solidFill>
            <a:srgbClr val="F2F2F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99" name="Google Shape;99;p2"/>
          <p:cNvGrpSpPr/>
          <p:nvPr/>
        </p:nvGrpSpPr>
        <p:grpSpPr>
          <a:xfrm>
            <a:off x="838200" y="1885050"/>
            <a:ext cx="9936920" cy="4351049"/>
            <a:chOff x="0" y="288"/>
            <a:chExt cx="9936920" cy="4351049"/>
          </a:xfrm>
        </p:grpSpPr>
        <p:sp>
          <p:nvSpPr>
            <p:cNvPr id="100" name="Google Shape;100;p2"/>
            <p:cNvSpPr/>
            <p:nvPr/>
          </p:nvSpPr>
          <p:spPr>
            <a:xfrm>
              <a:off x="898829" y="288"/>
              <a:ext cx="1001496" cy="1001496"/>
            </a:xfrm>
            <a:prstGeom prst="round2DiagRect">
              <a:avLst>
                <a:gd name="adj1" fmla="val 29727"/>
                <a:gd name="adj2" fmla="val 0"/>
              </a:avLst>
            </a:pr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1112262" y="213721"/>
              <a:ext cx="574628" cy="574628"/>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578678" y="1313725"/>
              <a:ext cx="1641796" cy="656718"/>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txBox="1"/>
            <p:nvPr/>
          </p:nvSpPr>
          <p:spPr>
            <a:xfrm>
              <a:off x="578678" y="1313725"/>
              <a:ext cx="1641796" cy="65671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GB" sz="1100" b="0" i="0" u="none" strike="noStrike" kern="0" cap="none" spc="0" normalizeH="0" baseline="0" noProof="0">
                  <a:ln>
                    <a:noFill/>
                  </a:ln>
                  <a:solidFill>
                    <a:srgbClr val="000000"/>
                  </a:solidFill>
                  <a:effectLst/>
                  <a:uLnTx/>
                  <a:uFillTx/>
                  <a:latin typeface="Calibri"/>
                  <a:ea typeface="Calibri"/>
                  <a:cs typeface="Calibri"/>
                  <a:sym typeface="Calibri"/>
                </a:rPr>
                <a:t>SMALL GROUP OF PEOPLE INTERESTED IN COMMUNITY HEALTH AND WELL-BEING</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2"/>
            <p:cNvSpPr/>
            <p:nvPr/>
          </p:nvSpPr>
          <p:spPr>
            <a:xfrm>
              <a:off x="2827940" y="288"/>
              <a:ext cx="1001496" cy="1001496"/>
            </a:xfrm>
            <a:prstGeom prst="round2DiagRect">
              <a:avLst>
                <a:gd name="adj1" fmla="val 29727"/>
                <a:gd name="adj2" fmla="val 0"/>
              </a:avLst>
            </a:pr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3041374" y="213721"/>
              <a:ext cx="574628" cy="574628"/>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2507790" y="1313725"/>
              <a:ext cx="1641796" cy="656718"/>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txBox="1"/>
            <p:nvPr/>
          </p:nvSpPr>
          <p:spPr>
            <a:xfrm>
              <a:off x="2507790" y="1313725"/>
              <a:ext cx="1641796" cy="65671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GB" sz="1100" b="0" i="0" u="none" strike="noStrike" kern="0" cap="none" spc="0" normalizeH="0" baseline="0" noProof="0">
                  <a:ln>
                    <a:noFill/>
                  </a:ln>
                  <a:solidFill>
                    <a:srgbClr val="000000"/>
                  </a:solidFill>
                  <a:effectLst/>
                  <a:uLnTx/>
                  <a:uFillTx/>
                  <a:latin typeface="Calibri"/>
                  <a:ea typeface="Calibri"/>
                  <a:cs typeface="Calibri"/>
                  <a:sym typeface="Calibri"/>
                </a:rPr>
                <a:t>AROSE FROM TOWN COUNCIL MENTAL HEALTH AND WELLBEING GROUP</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08;p2"/>
            <p:cNvSpPr/>
            <p:nvPr/>
          </p:nvSpPr>
          <p:spPr>
            <a:xfrm>
              <a:off x="4757051" y="288"/>
              <a:ext cx="1001496" cy="1001496"/>
            </a:xfrm>
            <a:prstGeom prst="round2DiagRect">
              <a:avLst>
                <a:gd name="adj1" fmla="val 29727"/>
                <a:gd name="adj2" fmla="val 0"/>
              </a:avLst>
            </a:pr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4970485" y="213721"/>
              <a:ext cx="574628" cy="574628"/>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2"/>
            <p:cNvSpPr/>
            <p:nvPr/>
          </p:nvSpPr>
          <p:spPr>
            <a:xfrm>
              <a:off x="4436901" y="1313725"/>
              <a:ext cx="1641796" cy="656718"/>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2"/>
            <p:cNvSpPr txBox="1"/>
            <p:nvPr/>
          </p:nvSpPr>
          <p:spPr>
            <a:xfrm>
              <a:off x="4436901" y="1313725"/>
              <a:ext cx="1641796" cy="65671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GB" sz="1100" b="0" i="0" u="none" strike="noStrike" kern="0" cap="none" spc="0" normalizeH="0" baseline="0" noProof="0">
                  <a:ln>
                    <a:noFill/>
                  </a:ln>
                  <a:solidFill>
                    <a:srgbClr val="000000"/>
                  </a:solidFill>
                  <a:effectLst/>
                  <a:uLnTx/>
                  <a:uFillTx/>
                  <a:latin typeface="Calibri"/>
                  <a:ea typeface="Calibri"/>
                  <a:cs typeface="Calibri"/>
                  <a:sym typeface="Calibri"/>
                </a:rPr>
                <a:t>WANTED TO TRANSFER TO ROSS SOME IDEAS THAT HAVE WORKED ELSEWHERE </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2"/>
            <p:cNvSpPr/>
            <p:nvPr/>
          </p:nvSpPr>
          <p:spPr>
            <a:xfrm>
              <a:off x="6686163" y="288"/>
              <a:ext cx="1001496" cy="1001496"/>
            </a:xfrm>
            <a:prstGeom prst="round2DiagRect">
              <a:avLst>
                <a:gd name="adj1" fmla="val 29727"/>
                <a:gd name="adj2" fmla="val 0"/>
              </a:avLst>
            </a:pr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6899596" y="213721"/>
              <a:ext cx="574628" cy="574628"/>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6366012" y="1313725"/>
              <a:ext cx="1641796" cy="656718"/>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txBox="1"/>
            <p:nvPr/>
          </p:nvSpPr>
          <p:spPr>
            <a:xfrm>
              <a:off x="6366012" y="1313725"/>
              <a:ext cx="1641796" cy="65671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GB" sz="1100" b="0" i="0" u="none" strike="noStrike" kern="0" cap="none" spc="0" normalizeH="0" baseline="0" noProof="0">
                  <a:ln>
                    <a:noFill/>
                  </a:ln>
                  <a:solidFill>
                    <a:srgbClr val="000000"/>
                  </a:solidFill>
                  <a:effectLst/>
                  <a:uLnTx/>
                  <a:uFillTx/>
                  <a:latin typeface="Calibri"/>
                  <a:ea typeface="Calibri"/>
                  <a:cs typeface="Calibri"/>
                  <a:sym typeface="Calibri"/>
                </a:rPr>
                <a:t>TOWN COUNCIL VOTED TO SUPPORT A NEW CDT IN JUNE 2018</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2"/>
            <p:cNvSpPr/>
            <p:nvPr/>
          </p:nvSpPr>
          <p:spPr>
            <a:xfrm>
              <a:off x="8615274" y="288"/>
              <a:ext cx="1001496" cy="1001496"/>
            </a:xfrm>
            <a:prstGeom prst="round2DiagRect">
              <a:avLst>
                <a:gd name="adj1" fmla="val 29727"/>
                <a:gd name="adj2" fmla="val 0"/>
              </a:avLst>
            </a:pr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8828708" y="213721"/>
              <a:ext cx="574628" cy="574628"/>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8295124" y="1313725"/>
              <a:ext cx="1641796" cy="656718"/>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txBox="1"/>
            <p:nvPr/>
          </p:nvSpPr>
          <p:spPr>
            <a:xfrm>
              <a:off x="8295124" y="1313725"/>
              <a:ext cx="1641796" cy="65671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GB" sz="1100" b="0" i="0" u="none" strike="noStrike" kern="0" cap="none" spc="0" normalizeH="0" baseline="0" noProof="0">
                  <a:ln>
                    <a:noFill/>
                  </a:ln>
                  <a:solidFill>
                    <a:srgbClr val="000000"/>
                  </a:solidFill>
                  <a:effectLst/>
                  <a:uLnTx/>
                  <a:uFillTx/>
                  <a:latin typeface="Calibri"/>
                  <a:ea typeface="Calibri"/>
                  <a:cs typeface="Calibri"/>
                  <a:sym typeface="Calibri"/>
                </a:rPr>
                <a:t>ROSS COMMUNITY DEVELOPMENT TRUST EST. 2019 AS A CHARITY (CIO)</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2"/>
            <p:cNvSpPr/>
            <p:nvPr/>
          </p:nvSpPr>
          <p:spPr>
            <a:xfrm>
              <a:off x="984707" y="2175667"/>
              <a:ext cx="1001496" cy="1001496"/>
            </a:xfrm>
            <a:prstGeom prst="round2DiagRect">
              <a:avLst>
                <a:gd name="adj1" fmla="val 29727"/>
                <a:gd name="adj2" fmla="val 0"/>
              </a:avLst>
            </a:pr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rot="10800000" flipH="1">
              <a:off x="0" y="4305620"/>
              <a:ext cx="574628" cy="45717"/>
            </a:xfrm>
            <a:prstGeom prst="rect">
              <a:avLst/>
            </a:prstGeom>
            <a:solidFill>
              <a:srgbClr val="4372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583899" y="3235902"/>
              <a:ext cx="1641796" cy="656718"/>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txBox="1"/>
            <p:nvPr/>
          </p:nvSpPr>
          <p:spPr>
            <a:xfrm>
              <a:off x="583899" y="3235902"/>
              <a:ext cx="1641796" cy="65671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GB" sz="1100" b="0" i="0" u="none" strike="noStrike" kern="0" cap="none" spc="0" normalizeH="0" baseline="0" noProof="0">
                  <a:ln>
                    <a:noFill/>
                  </a:ln>
                  <a:solidFill>
                    <a:srgbClr val="000000"/>
                  </a:solidFill>
                  <a:effectLst/>
                  <a:uLnTx/>
                  <a:uFillTx/>
                  <a:latin typeface="Calibri"/>
                  <a:ea typeface="Calibri"/>
                  <a:cs typeface="Calibri"/>
                  <a:sym typeface="Calibri"/>
                </a:rPr>
                <a:t>FIRST PROJECT  -  ROSS GOOD NEIGHBOURS</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124;p2"/>
            <p:cNvSpPr/>
            <p:nvPr/>
          </p:nvSpPr>
          <p:spPr>
            <a:xfrm>
              <a:off x="4674538" y="2184153"/>
              <a:ext cx="1001496" cy="1106352"/>
            </a:xfrm>
            <a:prstGeom prst="round2DiagRect">
              <a:avLst>
                <a:gd name="adj1" fmla="val 29727"/>
                <a:gd name="adj2" fmla="val 0"/>
              </a:avLst>
            </a:pr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4773140" y="2311562"/>
              <a:ext cx="737133" cy="851536"/>
            </a:xfrm>
            <a:prstGeom prst="rect">
              <a:avLst/>
            </a:prstGeom>
            <a:blipFill rotWithShape="1">
              <a:blip r:embed="rId8">
                <a:alphaModFix/>
              </a:blip>
              <a:stretch>
                <a:fillRect/>
              </a:stretch>
            </a:blipFill>
            <a:ln w="12700" cap="flat" cmpd="sng">
              <a:solidFill>
                <a:schemeClr val="lt1">
                  <a:alpha val="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14407" y="3347489"/>
              <a:ext cx="1641796" cy="296626"/>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txBox="1"/>
            <p:nvPr/>
          </p:nvSpPr>
          <p:spPr>
            <a:xfrm>
              <a:off x="4314407" y="3347489"/>
              <a:ext cx="1641796" cy="296626"/>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GB" sz="1100" b="0" i="0" u="none" strike="noStrike" kern="0" cap="none" spc="0" normalizeH="0" baseline="0" noProof="0">
                  <a:ln>
                    <a:noFill/>
                  </a:ln>
                  <a:solidFill>
                    <a:srgbClr val="000000"/>
                  </a:solidFill>
                  <a:effectLst/>
                  <a:uLnTx/>
                  <a:uFillTx/>
                  <a:latin typeface="Calibri"/>
                  <a:ea typeface="Calibri"/>
                  <a:cs typeface="Calibri"/>
                  <a:sym typeface="Calibri"/>
                </a:rPr>
                <a:t>WARM ROSS</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2"/>
            <p:cNvSpPr/>
            <p:nvPr/>
          </p:nvSpPr>
          <p:spPr>
            <a:xfrm>
              <a:off x="6686163" y="2380893"/>
              <a:ext cx="1001496" cy="1001496"/>
            </a:xfrm>
            <a:prstGeom prst="round2DiagRect">
              <a:avLst>
                <a:gd name="adj1" fmla="val 29727"/>
                <a:gd name="adj2" fmla="val 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2974194" y="2414853"/>
              <a:ext cx="601136" cy="644951"/>
            </a:xfrm>
            <a:prstGeom prst="rect">
              <a:avLst/>
            </a:prstGeom>
            <a:blipFill rotWithShape="1">
              <a:blip r:embed="rId9">
                <a:alphaModFix/>
              </a:blip>
              <a:stretch>
                <a:fillRect t="-3999" b="-3999"/>
              </a:stretch>
            </a:blipFill>
            <a:ln w="12700" cap="flat" cmpd="sng">
              <a:solidFill>
                <a:schemeClr val="lt1">
                  <a:alpha val="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2418640" y="3390329"/>
              <a:ext cx="1641796" cy="656718"/>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txBox="1"/>
            <p:nvPr/>
          </p:nvSpPr>
          <p:spPr>
            <a:xfrm>
              <a:off x="2418640" y="3390329"/>
              <a:ext cx="1641796" cy="65671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GB" sz="1100" b="0" i="0" u="none" strike="noStrike" kern="0" cap="none" spc="0" normalizeH="0" baseline="0" noProof="0">
                  <a:ln>
                    <a:noFill/>
                  </a:ln>
                  <a:solidFill>
                    <a:srgbClr val="000000"/>
                  </a:solidFill>
                  <a:effectLst/>
                  <a:uLnTx/>
                  <a:uFillTx/>
                  <a:latin typeface="Calibri"/>
                  <a:ea typeface="Calibri"/>
                  <a:cs typeface="Calibri"/>
                  <a:sym typeface="Calibri"/>
                </a:rPr>
                <a:t>CLOVER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32" name="Google Shape;132;p2" descr="A logo of people holding hands&#10;&#10;Description automatically generated"/>
          <p:cNvPicPr preferRelativeResize="0"/>
          <p:nvPr/>
        </p:nvPicPr>
        <p:blipFill rotWithShape="1">
          <a:blip r:embed="rId10">
            <a:alphaModFix/>
          </a:blip>
          <a:srcRect/>
          <a:stretch/>
        </p:blipFill>
        <p:spPr>
          <a:xfrm>
            <a:off x="1900880" y="4190201"/>
            <a:ext cx="837845" cy="758868"/>
          </a:xfrm>
          <a:prstGeom prst="rect">
            <a:avLst/>
          </a:prstGeom>
          <a:noFill/>
          <a:ln>
            <a:noFill/>
          </a:ln>
        </p:spPr>
      </p:pic>
      <p:pic>
        <p:nvPicPr>
          <p:cNvPr id="133" name="Google Shape;133;p2" descr="A logo with green leaves&#10;&#10;Description automatically generated"/>
          <p:cNvPicPr preferRelativeResize="0"/>
          <p:nvPr/>
        </p:nvPicPr>
        <p:blipFill rotWithShape="1">
          <a:blip r:embed="rId11">
            <a:alphaModFix/>
          </a:blip>
          <a:srcRect/>
          <a:stretch/>
        </p:blipFill>
        <p:spPr>
          <a:xfrm>
            <a:off x="738130" y="533603"/>
            <a:ext cx="3339616" cy="1306214"/>
          </a:xfrm>
          <a:prstGeom prst="rect">
            <a:avLst/>
          </a:prstGeom>
          <a:noFill/>
          <a:ln>
            <a:noFill/>
          </a:ln>
        </p:spPr>
      </p:pic>
      <p:sp>
        <p:nvSpPr>
          <p:cNvPr id="134" name="Google Shape;134;p2"/>
          <p:cNvSpPr txBox="1"/>
          <p:nvPr/>
        </p:nvSpPr>
        <p:spPr>
          <a:xfrm>
            <a:off x="2407938" y="6147412"/>
            <a:ext cx="930173"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2"/>
          <p:cNvSpPr txBox="1"/>
          <p:nvPr/>
        </p:nvSpPr>
        <p:spPr>
          <a:xfrm>
            <a:off x="627961" y="5894024"/>
            <a:ext cx="1068637" cy="622720"/>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2"/>
          <p:cNvSpPr txBox="1"/>
          <p:nvPr/>
        </p:nvSpPr>
        <p:spPr>
          <a:xfrm>
            <a:off x="7192370" y="4190201"/>
            <a:ext cx="4572000"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0000"/>
                </a:solidFill>
                <a:effectLst/>
                <a:uLnTx/>
                <a:uFillTx/>
                <a:latin typeface="Calibri"/>
                <a:ea typeface="Calibri"/>
                <a:cs typeface="Calibri"/>
                <a:sym typeface="Calibri"/>
              </a:rPr>
              <a:t>And several others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
          <p:cNvSpPr/>
          <p:nvPr/>
        </p:nvSpPr>
        <p:spPr>
          <a:xfrm>
            <a:off x="3316406" y="4435522"/>
            <a:ext cx="614149" cy="62779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 name="Google Shape;142;p3"/>
          <p:cNvSpPr/>
          <p:nvPr/>
        </p:nvSpPr>
        <p:spPr>
          <a:xfrm>
            <a:off x="3754272" y="3969223"/>
            <a:ext cx="614149" cy="62779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 name="Google Shape;143;p3"/>
          <p:cNvSpPr/>
          <p:nvPr/>
        </p:nvSpPr>
        <p:spPr>
          <a:xfrm>
            <a:off x="3621206" y="4740322"/>
            <a:ext cx="614149" cy="62779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4" name="Google Shape;144;p3"/>
          <p:cNvSpPr/>
          <p:nvPr/>
        </p:nvSpPr>
        <p:spPr>
          <a:xfrm>
            <a:off x="4236493" y="3430137"/>
            <a:ext cx="614149" cy="62779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5" name="Google Shape;145;p3"/>
          <p:cNvSpPr/>
          <p:nvPr/>
        </p:nvSpPr>
        <p:spPr>
          <a:xfrm>
            <a:off x="3926006" y="5045122"/>
            <a:ext cx="614149" cy="62779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6" name="Google Shape;146;p3"/>
          <p:cNvSpPr/>
          <p:nvPr/>
        </p:nvSpPr>
        <p:spPr>
          <a:xfrm>
            <a:off x="4230806" y="5349922"/>
            <a:ext cx="614149" cy="62779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47;p3"/>
          <p:cNvSpPr/>
          <p:nvPr/>
        </p:nvSpPr>
        <p:spPr>
          <a:xfrm>
            <a:off x="4059072" y="4274023"/>
            <a:ext cx="614149" cy="627797"/>
          </a:xfrm>
          <a:prstGeom prst="ellipse">
            <a:avLst/>
          </a:prstGeom>
          <a:solidFill>
            <a:srgbClr val="FFD96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8" name="Google Shape;148;p3"/>
          <p:cNvSpPr/>
          <p:nvPr/>
        </p:nvSpPr>
        <p:spPr>
          <a:xfrm>
            <a:off x="4363872" y="4578823"/>
            <a:ext cx="614149" cy="62779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9" name="Google Shape;149;p3"/>
          <p:cNvSpPr/>
          <p:nvPr/>
        </p:nvSpPr>
        <p:spPr>
          <a:xfrm>
            <a:off x="4668672" y="4883623"/>
            <a:ext cx="614149" cy="62779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0" name="Google Shape;150;p3"/>
          <p:cNvSpPr/>
          <p:nvPr/>
        </p:nvSpPr>
        <p:spPr>
          <a:xfrm>
            <a:off x="4541293" y="3734937"/>
            <a:ext cx="614149" cy="62779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1" name="Google Shape;151;p3"/>
          <p:cNvSpPr/>
          <p:nvPr/>
        </p:nvSpPr>
        <p:spPr>
          <a:xfrm>
            <a:off x="4846093" y="4039737"/>
            <a:ext cx="614149" cy="62779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52;p3"/>
          <p:cNvSpPr/>
          <p:nvPr/>
        </p:nvSpPr>
        <p:spPr>
          <a:xfrm>
            <a:off x="5163404" y="4402539"/>
            <a:ext cx="614149" cy="62779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3" name="Google Shape;153;p3"/>
          <p:cNvSpPr/>
          <p:nvPr/>
        </p:nvSpPr>
        <p:spPr>
          <a:xfrm>
            <a:off x="4871114" y="3043451"/>
            <a:ext cx="614149" cy="62779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4" name="Google Shape;154;p3"/>
          <p:cNvSpPr/>
          <p:nvPr/>
        </p:nvSpPr>
        <p:spPr>
          <a:xfrm>
            <a:off x="5175914" y="3348251"/>
            <a:ext cx="614149" cy="62779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5" name="Google Shape;155;p3"/>
          <p:cNvSpPr/>
          <p:nvPr/>
        </p:nvSpPr>
        <p:spPr>
          <a:xfrm>
            <a:off x="5480714" y="3653051"/>
            <a:ext cx="614149" cy="62779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6" name="Google Shape;156;p3"/>
          <p:cNvSpPr/>
          <p:nvPr/>
        </p:nvSpPr>
        <p:spPr>
          <a:xfrm>
            <a:off x="5785514" y="3957851"/>
            <a:ext cx="614149" cy="627797"/>
          </a:xfrm>
          <a:prstGeom prst="ellipse">
            <a:avLst/>
          </a:prstGeom>
          <a:solidFill>
            <a:srgbClr val="FFD96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7" name="Google Shape;157;p3"/>
          <p:cNvSpPr/>
          <p:nvPr/>
        </p:nvSpPr>
        <p:spPr>
          <a:xfrm>
            <a:off x="7351590" y="4435521"/>
            <a:ext cx="614149" cy="627797"/>
          </a:xfrm>
          <a:prstGeom prst="ellipse">
            <a:avLst/>
          </a:prstGeom>
          <a:solidFill>
            <a:srgbClr val="FFD96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158;p3"/>
          <p:cNvSpPr txBox="1"/>
          <p:nvPr/>
        </p:nvSpPr>
        <p:spPr>
          <a:xfrm>
            <a:off x="8065828" y="4564753"/>
            <a:ext cx="125444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Volunteers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3"/>
          <p:cNvSpPr txBox="1"/>
          <p:nvPr/>
        </p:nvSpPr>
        <p:spPr>
          <a:xfrm>
            <a:off x="625693" y="1733381"/>
            <a:ext cx="11161863"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000000"/>
                </a:solidFill>
                <a:effectLst/>
                <a:uLnTx/>
                <a:uFillTx/>
                <a:latin typeface="Calibri"/>
                <a:ea typeface="Calibri"/>
                <a:cs typeface="Calibri"/>
                <a:sym typeface="Calibri"/>
              </a:rPr>
              <a:t>Original vision  -  connectedness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3"/>
          <p:cNvSpPr/>
          <p:nvPr/>
        </p:nvSpPr>
        <p:spPr>
          <a:xfrm>
            <a:off x="7351589" y="3530370"/>
            <a:ext cx="614149" cy="62779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1" name="Google Shape;161;p3"/>
          <p:cNvSpPr txBox="1"/>
          <p:nvPr/>
        </p:nvSpPr>
        <p:spPr>
          <a:xfrm>
            <a:off x="8065828" y="3662149"/>
            <a:ext cx="263303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Community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2" name="Google Shape;162;p3" descr="A logo with green leaves&#10;&#10;Description automatically generated"/>
          <p:cNvPicPr preferRelativeResize="0"/>
          <p:nvPr/>
        </p:nvPicPr>
        <p:blipFill rotWithShape="1">
          <a:blip r:embed="rId3">
            <a:alphaModFix/>
          </a:blip>
          <a:srcRect/>
          <a:stretch/>
        </p:blipFill>
        <p:spPr>
          <a:xfrm>
            <a:off x="719456" y="531974"/>
            <a:ext cx="3339616" cy="130621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166"/>
        <p:cNvGrpSpPr/>
        <p:nvPr/>
      </p:nvGrpSpPr>
      <p:grpSpPr>
        <a:xfrm>
          <a:off x="0" y="0"/>
          <a:ext cx="0" cy="0"/>
          <a:chOff x="0" y="0"/>
          <a:chExt cx="0" cy="0"/>
        </a:xfrm>
      </p:grpSpPr>
      <p:sp>
        <p:nvSpPr>
          <p:cNvPr id="167" name="Google Shape;167;p4"/>
          <p:cNvSpPr txBox="1"/>
          <p:nvPr/>
        </p:nvSpPr>
        <p:spPr>
          <a:xfrm>
            <a:off x="967967" y="1841157"/>
            <a:ext cx="11161863"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000000"/>
                </a:solidFill>
                <a:effectLst/>
                <a:uLnTx/>
                <a:uFillTx/>
                <a:latin typeface="Calibri"/>
                <a:ea typeface="Calibri"/>
                <a:cs typeface="Calibri"/>
                <a:sym typeface="Calibri"/>
              </a:rPr>
              <a:t>Networking the VCS to the community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8" name="Google Shape;168;p4" descr="A logo with green leaves&#10;&#10;Description automatically generated"/>
          <p:cNvPicPr preferRelativeResize="0"/>
          <p:nvPr/>
        </p:nvPicPr>
        <p:blipFill rotWithShape="1">
          <a:blip r:embed="rId3">
            <a:alphaModFix/>
          </a:blip>
          <a:srcRect/>
          <a:stretch/>
        </p:blipFill>
        <p:spPr>
          <a:xfrm>
            <a:off x="738130" y="533603"/>
            <a:ext cx="3339616" cy="1306214"/>
          </a:xfrm>
          <a:prstGeom prst="rect">
            <a:avLst/>
          </a:prstGeom>
          <a:noFill/>
          <a:ln>
            <a:noFill/>
          </a:ln>
        </p:spPr>
      </p:pic>
      <p:pic>
        <p:nvPicPr>
          <p:cNvPr id="169" name="Google Shape;169;p4"/>
          <p:cNvPicPr preferRelativeResize="0"/>
          <p:nvPr/>
        </p:nvPicPr>
        <p:blipFill rotWithShape="1">
          <a:blip r:embed="rId4">
            <a:alphaModFix/>
          </a:blip>
          <a:srcRect/>
          <a:stretch/>
        </p:blipFill>
        <p:spPr>
          <a:xfrm>
            <a:off x="2957512" y="2949623"/>
            <a:ext cx="7182775" cy="335704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5"/>
          <p:cNvSpPr txBox="1"/>
          <p:nvPr/>
        </p:nvSpPr>
        <p:spPr>
          <a:xfrm>
            <a:off x="515068" y="1898768"/>
            <a:ext cx="11161863"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000000"/>
                </a:solidFill>
                <a:effectLst/>
                <a:uLnTx/>
                <a:uFillTx/>
                <a:latin typeface="Calibri"/>
                <a:ea typeface="Calibri"/>
                <a:cs typeface="Calibri"/>
                <a:sym typeface="Calibri"/>
              </a:rPr>
              <a:t>Connecting to other services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5" name="Google Shape;175;p5" descr="A logo with green leaves&#10;&#10;Description automatically generated"/>
          <p:cNvPicPr preferRelativeResize="0"/>
          <p:nvPr/>
        </p:nvPicPr>
        <p:blipFill rotWithShape="1">
          <a:blip r:embed="rId3">
            <a:alphaModFix/>
          </a:blip>
          <a:srcRect/>
          <a:stretch/>
        </p:blipFill>
        <p:spPr>
          <a:xfrm>
            <a:off x="719456" y="531974"/>
            <a:ext cx="3339616" cy="1306214"/>
          </a:xfrm>
          <a:prstGeom prst="rect">
            <a:avLst/>
          </a:prstGeom>
          <a:noFill/>
          <a:ln>
            <a:noFill/>
          </a:ln>
        </p:spPr>
      </p:pic>
      <p:sp>
        <p:nvSpPr>
          <p:cNvPr id="176" name="Google Shape;176;p5"/>
          <p:cNvSpPr/>
          <p:nvPr/>
        </p:nvSpPr>
        <p:spPr>
          <a:xfrm>
            <a:off x="8227330" y="2958720"/>
            <a:ext cx="614149" cy="627797"/>
          </a:xfrm>
          <a:prstGeom prst="ellipse">
            <a:avLst/>
          </a:prstGeom>
          <a:solidFill>
            <a:srgbClr val="A8D08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Google Shape;177;p5"/>
          <p:cNvSpPr/>
          <p:nvPr/>
        </p:nvSpPr>
        <p:spPr>
          <a:xfrm>
            <a:off x="8227327" y="5528976"/>
            <a:ext cx="614149" cy="627797"/>
          </a:xfrm>
          <a:prstGeom prst="ellipse">
            <a:avLst/>
          </a:prstGeom>
          <a:solidFill>
            <a:srgbClr val="FFD96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178;p5"/>
          <p:cNvSpPr/>
          <p:nvPr/>
        </p:nvSpPr>
        <p:spPr>
          <a:xfrm>
            <a:off x="8227328" y="4672224"/>
            <a:ext cx="614149" cy="627797"/>
          </a:xfrm>
          <a:prstGeom prst="ellipse">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9" name="Google Shape;179;p5"/>
          <p:cNvSpPr/>
          <p:nvPr/>
        </p:nvSpPr>
        <p:spPr>
          <a:xfrm>
            <a:off x="8227329" y="3815472"/>
            <a:ext cx="614149" cy="627797"/>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0" name="Google Shape;180;p5"/>
          <p:cNvSpPr txBox="1"/>
          <p:nvPr/>
        </p:nvSpPr>
        <p:spPr>
          <a:xfrm>
            <a:off x="9240357" y="3087952"/>
            <a:ext cx="24227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Statutory services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5"/>
          <p:cNvSpPr txBox="1"/>
          <p:nvPr/>
        </p:nvSpPr>
        <p:spPr>
          <a:xfrm>
            <a:off x="9240357" y="3916440"/>
            <a:ext cx="24227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Other Ross groups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5"/>
          <p:cNvSpPr txBox="1"/>
          <p:nvPr/>
        </p:nvSpPr>
        <p:spPr>
          <a:xfrm>
            <a:off x="9240357" y="4744929"/>
            <a:ext cx="24227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Community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5"/>
          <p:cNvSpPr txBox="1"/>
          <p:nvPr/>
        </p:nvSpPr>
        <p:spPr>
          <a:xfrm>
            <a:off x="9240357" y="5658208"/>
            <a:ext cx="24227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Volunteers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84" name="Google Shape;184;p5"/>
          <p:cNvPicPr preferRelativeResize="0"/>
          <p:nvPr/>
        </p:nvPicPr>
        <p:blipFill rotWithShape="1">
          <a:blip r:embed="rId4">
            <a:alphaModFix/>
          </a:blip>
          <a:srcRect/>
          <a:stretch/>
        </p:blipFill>
        <p:spPr>
          <a:xfrm>
            <a:off x="2517640" y="2987752"/>
            <a:ext cx="3916211" cy="351917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6"/>
          <p:cNvSpPr txBox="1">
            <a:spLocks noGrp="1"/>
          </p:cNvSpPr>
          <p:nvPr>
            <p:ph type="title"/>
          </p:nvPr>
        </p:nvSpPr>
        <p:spPr>
          <a:xfrm>
            <a:off x="739048" y="1217363"/>
            <a:ext cx="10515600" cy="11953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How do we make connections?</a:t>
            </a:r>
            <a:endParaRPr/>
          </a:p>
        </p:txBody>
      </p:sp>
      <p:sp>
        <p:nvSpPr>
          <p:cNvPr id="190" name="Google Shape;190;p6"/>
          <p:cNvSpPr txBox="1">
            <a:spLocks noGrp="1"/>
          </p:cNvSpPr>
          <p:nvPr>
            <p:ph type="body" idx="1"/>
          </p:nvPr>
        </p:nvSpPr>
        <p:spPr>
          <a:xfrm>
            <a:off x="838200" y="2412695"/>
            <a:ext cx="2698214" cy="4054206"/>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90000"/>
              </a:lnSpc>
              <a:spcBef>
                <a:spcPts val="0"/>
              </a:spcBef>
              <a:spcAft>
                <a:spcPts val="0"/>
              </a:spcAft>
              <a:buClr>
                <a:schemeClr val="dk1"/>
              </a:buClr>
              <a:buSzPct val="100000"/>
              <a:buNone/>
            </a:pPr>
            <a:r>
              <a:rPr lang="en-GB" sz="3600"/>
              <a:t>Everyone</a:t>
            </a:r>
            <a:endParaRPr/>
          </a:p>
          <a:p>
            <a:pPr marL="0" lvl="0" indent="0" algn="ctr" rtl="0">
              <a:lnSpc>
                <a:spcPct val="90000"/>
              </a:lnSpc>
              <a:spcBef>
                <a:spcPts val="1000"/>
              </a:spcBef>
              <a:spcAft>
                <a:spcPts val="0"/>
              </a:spcAft>
              <a:buClr>
                <a:schemeClr val="dk1"/>
              </a:buClr>
              <a:buSzPct val="100000"/>
              <a:buNone/>
            </a:pPr>
            <a:endParaRPr sz="3600"/>
          </a:p>
          <a:p>
            <a:pPr marL="0" lvl="0" indent="0" algn="ctr" rtl="0">
              <a:lnSpc>
                <a:spcPct val="90000"/>
              </a:lnSpc>
              <a:spcBef>
                <a:spcPts val="1000"/>
              </a:spcBef>
              <a:spcAft>
                <a:spcPts val="0"/>
              </a:spcAft>
              <a:buClr>
                <a:schemeClr val="dk1"/>
              </a:buClr>
              <a:buSzPct val="100000"/>
              <a:buNone/>
            </a:pPr>
            <a:endParaRPr sz="3600"/>
          </a:p>
          <a:p>
            <a:pPr marL="0" lvl="0" indent="0" algn="ctr" rtl="0">
              <a:lnSpc>
                <a:spcPct val="90000"/>
              </a:lnSpc>
              <a:spcBef>
                <a:spcPts val="1000"/>
              </a:spcBef>
              <a:spcAft>
                <a:spcPts val="0"/>
              </a:spcAft>
              <a:buClr>
                <a:schemeClr val="dk1"/>
              </a:buClr>
              <a:buSzPct val="100000"/>
              <a:buNone/>
            </a:pPr>
            <a:endParaRPr sz="3600"/>
          </a:p>
          <a:p>
            <a:pPr marL="0" lvl="0" indent="0" algn="ctr" rtl="0">
              <a:lnSpc>
                <a:spcPct val="90000"/>
              </a:lnSpc>
              <a:spcBef>
                <a:spcPts val="1000"/>
              </a:spcBef>
              <a:spcAft>
                <a:spcPts val="0"/>
              </a:spcAft>
              <a:buClr>
                <a:schemeClr val="dk1"/>
              </a:buClr>
              <a:buSzPct val="100000"/>
              <a:buNone/>
            </a:pPr>
            <a:endParaRPr sz="3600"/>
          </a:p>
          <a:p>
            <a:pPr marL="0" lvl="0" indent="0" algn="ctr" rtl="0">
              <a:lnSpc>
                <a:spcPct val="90000"/>
              </a:lnSpc>
              <a:spcBef>
                <a:spcPts val="1000"/>
              </a:spcBef>
              <a:spcAft>
                <a:spcPts val="0"/>
              </a:spcAft>
              <a:buClr>
                <a:schemeClr val="dk1"/>
              </a:buClr>
              <a:buSzPct val="100000"/>
              <a:buNone/>
            </a:pPr>
            <a:endParaRPr sz="3600"/>
          </a:p>
          <a:p>
            <a:pPr marL="0" lvl="0" indent="0" algn="ctr" rtl="0">
              <a:lnSpc>
                <a:spcPct val="90000"/>
              </a:lnSpc>
              <a:spcBef>
                <a:spcPts val="1000"/>
              </a:spcBef>
              <a:spcAft>
                <a:spcPts val="0"/>
              </a:spcAft>
              <a:buClr>
                <a:schemeClr val="dk1"/>
              </a:buClr>
              <a:buSzPct val="100000"/>
              <a:buNone/>
            </a:pPr>
            <a:endParaRPr sz="3600"/>
          </a:p>
          <a:p>
            <a:pPr marL="0" lvl="0" indent="0" algn="ctr" rtl="0">
              <a:lnSpc>
                <a:spcPct val="90000"/>
              </a:lnSpc>
              <a:spcBef>
                <a:spcPts val="1000"/>
              </a:spcBef>
              <a:spcAft>
                <a:spcPts val="0"/>
              </a:spcAft>
              <a:buClr>
                <a:schemeClr val="dk1"/>
              </a:buClr>
              <a:buSzPct val="100000"/>
              <a:buNone/>
            </a:pPr>
            <a:r>
              <a:rPr lang="en-GB" sz="3600"/>
              <a:t>People who are online </a:t>
            </a:r>
            <a:endParaRPr/>
          </a:p>
        </p:txBody>
      </p:sp>
      <p:sp>
        <p:nvSpPr>
          <p:cNvPr id="191" name="Google Shape;191;p6"/>
          <p:cNvSpPr txBox="1">
            <a:spLocks noGrp="1"/>
          </p:cNvSpPr>
          <p:nvPr>
            <p:ph type="body" idx="2"/>
          </p:nvPr>
        </p:nvSpPr>
        <p:spPr>
          <a:xfrm>
            <a:off x="3833870" y="2412695"/>
            <a:ext cx="7519930" cy="4054206"/>
          </a:xfrm>
          <a:prstGeom prst="rect">
            <a:avLst/>
          </a:prstGeom>
          <a:noFill/>
          <a:ln>
            <a:noFill/>
          </a:ln>
        </p:spPr>
        <p:txBody>
          <a:bodyPr spcFirstLastPara="1" wrap="square" lIns="91425" tIns="45700" rIns="91425" bIns="45700" anchor="t" anchorCtr="0">
            <a:normAutofit fontScale="85000" lnSpcReduction="20000"/>
          </a:bodyPr>
          <a:lstStyle/>
          <a:p>
            <a:pPr marL="228600" lvl="0" indent="-55879" algn="l" rtl="0">
              <a:lnSpc>
                <a:spcPct val="90000"/>
              </a:lnSpc>
              <a:spcBef>
                <a:spcPts val="0"/>
              </a:spcBef>
              <a:spcAft>
                <a:spcPts val="0"/>
              </a:spcAft>
              <a:buClr>
                <a:schemeClr val="dk1"/>
              </a:buClr>
              <a:buSzPct val="100000"/>
              <a:buNone/>
            </a:pPr>
            <a:endParaRPr sz="3200"/>
          </a:p>
          <a:p>
            <a:pPr marL="228600" lvl="0" indent="-228600" algn="l" rtl="0">
              <a:lnSpc>
                <a:spcPct val="90000"/>
              </a:lnSpc>
              <a:spcBef>
                <a:spcPts val="1000"/>
              </a:spcBef>
              <a:spcAft>
                <a:spcPts val="0"/>
              </a:spcAft>
              <a:buClr>
                <a:schemeClr val="dk1"/>
              </a:buClr>
              <a:buSzPct val="100000"/>
              <a:buChar char="•"/>
            </a:pPr>
            <a:r>
              <a:rPr lang="en-GB" sz="3200"/>
              <a:t>Face-to-face connections volunteer/client</a:t>
            </a:r>
            <a:endParaRPr/>
          </a:p>
          <a:p>
            <a:pPr marL="228600" lvl="0" indent="-228600" algn="l" rtl="0">
              <a:lnSpc>
                <a:spcPct val="90000"/>
              </a:lnSpc>
              <a:spcBef>
                <a:spcPts val="1000"/>
              </a:spcBef>
              <a:spcAft>
                <a:spcPts val="0"/>
              </a:spcAft>
              <a:buClr>
                <a:schemeClr val="dk1"/>
              </a:buClr>
              <a:buSzPct val="100000"/>
              <a:buChar char="•"/>
            </a:pPr>
            <a:r>
              <a:rPr lang="en-GB" sz="3200"/>
              <a:t>Ross Neighbourhood News, delivered quarterly to 6300 letterboxes</a:t>
            </a:r>
            <a:endParaRPr/>
          </a:p>
          <a:p>
            <a:pPr marL="228600" lvl="0" indent="-228600" algn="l" rtl="0">
              <a:lnSpc>
                <a:spcPct val="90000"/>
              </a:lnSpc>
              <a:spcBef>
                <a:spcPts val="1000"/>
              </a:spcBef>
              <a:spcAft>
                <a:spcPts val="0"/>
              </a:spcAft>
              <a:buClr>
                <a:schemeClr val="dk1"/>
              </a:buClr>
              <a:buSzPct val="100000"/>
              <a:buChar char="•"/>
            </a:pPr>
            <a:r>
              <a:rPr lang="en-GB" sz="3200"/>
              <a:t>24/7 Helpline, staffed by volunteers working from home M-F</a:t>
            </a:r>
            <a:endParaRPr/>
          </a:p>
          <a:p>
            <a:pPr marL="228600" lvl="0" indent="-228600" algn="l" rtl="0">
              <a:lnSpc>
                <a:spcPct val="90000"/>
              </a:lnSpc>
              <a:spcBef>
                <a:spcPts val="1000"/>
              </a:spcBef>
              <a:spcAft>
                <a:spcPts val="0"/>
              </a:spcAft>
              <a:buClr>
                <a:schemeClr val="dk1"/>
              </a:buClr>
              <a:buSzPct val="100000"/>
              <a:buChar char="•"/>
            </a:pPr>
            <a:r>
              <a:rPr lang="en-GB" sz="3200"/>
              <a:t>Website and email</a:t>
            </a:r>
            <a:endParaRPr/>
          </a:p>
          <a:p>
            <a:pPr marL="228600" lvl="0" indent="-228600" algn="l" rtl="0">
              <a:lnSpc>
                <a:spcPct val="90000"/>
              </a:lnSpc>
              <a:spcBef>
                <a:spcPts val="1000"/>
              </a:spcBef>
              <a:spcAft>
                <a:spcPts val="0"/>
              </a:spcAft>
              <a:buClr>
                <a:schemeClr val="dk1"/>
              </a:buClr>
              <a:buSzPct val="100000"/>
              <a:buChar char="•"/>
            </a:pPr>
            <a:r>
              <a:rPr lang="en-GB" sz="3200"/>
              <a:t>Facebook</a:t>
            </a:r>
            <a:endParaRPr/>
          </a:p>
          <a:p>
            <a:pPr marL="685800" lvl="1" indent="-228600" algn="l" rtl="0">
              <a:lnSpc>
                <a:spcPct val="90000"/>
              </a:lnSpc>
              <a:spcBef>
                <a:spcPts val="500"/>
              </a:spcBef>
              <a:spcAft>
                <a:spcPts val="0"/>
              </a:spcAft>
              <a:buClr>
                <a:schemeClr val="dk1"/>
              </a:buClr>
              <a:buSzPct val="100000"/>
              <a:buChar char="•"/>
            </a:pPr>
            <a:r>
              <a:rPr lang="en-GB" sz="2800"/>
              <a:t>Facebook Live events</a:t>
            </a:r>
            <a:endParaRPr/>
          </a:p>
          <a:p>
            <a:pPr marL="685800" lvl="1" indent="-228600" algn="l" rtl="0">
              <a:lnSpc>
                <a:spcPct val="90000"/>
              </a:lnSpc>
              <a:spcBef>
                <a:spcPts val="500"/>
              </a:spcBef>
              <a:spcAft>
                <a:spcPts val="0"/>
              </a:spcAft>
              <a:buClr>
                <a:schemeClr val="dk1"/>
              </a:buClr>
              <a:buSzPct val="100000"/>
              <a:buChar char="•"/>
            </a:pPr>
            <a:r>
              <a:rPr lang="en-GB" sz="2800"/>
              <a:t>Sharing of other groups’ FB posts</a:t>
            </a:r>
            <a:endParaRPr/>
          </a:p>
          <a:p>
            <a:pPr marL="228600" lvl="0" indent="-77470" algn="l" rtl="0">
              <a:lnSpc>
                <a:spcPct val="90000"/>
              </a:lnSpc>
              <a:spcBef>
                <a:spcPts val="1000"/>
              </a:spcBef>
              <a:spcAft>
                <a:spcPts val="0"/>
              </a:spcAft>
              <a:buClr>
                <a:schemeClr val="dk1"/>
              </a:buClr>
              <a:buSzPct val="100000"/>
              <a:buNone/>
            </a:pPr>
            <a:endParaRPr/>
          </a:p>
        </p:txBody>
      </p:sp>
      <p:sp>
        <p:nvSpPr>
          <p:cNvPr id="192" name="Google Shape;192;p6"/>
          <p:cNvSpPr/>
          <p:nvPr/>
        </p:nvSpPr>
        <p:spPr>
          <a:xfrm rot="-5400000">
            <a:off x="876302" y="4186410"/>
            <a:ext cx="2622012" cy="286439"/>
          </a:xfrm>
          <a:prstGeom prst="left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3" name="Google Shape;193;p6" descr="A logo with green leaves&#10;&#10;Description automatically generated"/>
          <p:cNvPicPr preferRelativeResize="0"/>
          <p:nvPr/>
        </p:nvPicPr>
        <p:blipFill rotWithShape="1">
          <a:blip r:embed="rId3">
            <a:alphaModFix/>
          </a:blip>
          <a:srcRect/>
          <a:stretch/>
        </p:blipFill>
        <p:spPr>
          <a:xfrm>
            <a:off x="739048" y="284095"/>
            <a:ext cx="3339616" cy="130621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7"/>
          <p:cNvSpPr txBox="1">
            <a:spLocks noGrp="1"/>
          </p:cNvSpPr>
          <p:nvPr>
            <p:ph type="title"/>
          </p:nvPr>
        </p:nvSpPr>
        <p:spPr>
          <a:xfrm>
            <a:off x="739048" y="138796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What’s transferable elsewhere?</a:t>
            </a:r>
            <a:endParaRPr/>
          </a:p>
        </p:txBody>
      </p:sp>
      <p:sp>
        <p:nvSpPr>
          <p:cNvPr id="199" name="Google Shape;199;p7"/>
          <p:cNvSpPr txBox="1">
            <a:spLocks noGrp="1"/>
          </p:cNvSpPr>
          <p:nvPr>
            <p:ph type="body" idx="1"/>
          </p:nvPr>
        </p:nvSpPr>
        <p:spPr>
          <a:xfrm>
            <a:off x="761082" y="2511188"/>
            <a:ext cx="10515600" cy="41064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a:t>Key question:  is a model developed for a market town of 11k+ transferable to smaller communities?</a:t>
            </a:r>
            <a:endParaRPr/>
          </a:p>
          <a:p>
            <a:pPr marL="228600" lvl="0" indent="-228600" algn="l" rtl="0">
              <a:lnSpc>
                <a:spcPct val="90000"/>
              </a:lnSpc>
              <a:spcBef>
                <a:spcPts val="1000"/>
              </a:spcBef>
              <a:spcAft>
                <a:spcPts val="0"/>
              </a:spcAft>
              <a:buClr>
                <a:schemeClr val="dk1"/>
              </a:buClr>
              <a:buSzPts val="2800"/>
              <a:buChar char="•"/>
            </a:pPr>
            <a:r>
              <a:rPr lang="en-GB"/>
              <a:t>Probably not, as a whole model</a:t>
            </a:r>
            <a:endParaRPr/>
          </a:p>
          <a:p>
            <a:pPr marL="228600" lvl="0" indent="-228600" algn="l" rtl="0">
              <a:lnSpc>
                <a:spcPct val="90000"/>
              </a:lnSpc>
              <a:spcBef>
                <a:spcPts val="1000"/>
              </a:spcBef>
              <a:spcAft>
                <a:spcPts val="0"/>
              </a:spcAft>
              <a:buClr>
                <a:schemeClr val="dk1"/>
              </a:buClr>
              <a:buSzPts val="2800"/>
              <a:buChar char="•"/>
            </a:pPr>
            <a:r>
              <a:rPr lang="en-GB"/>
              <a:t>But the communication infrastructure could maybe be shared with other groups</a:t>
            </a:r>
            <a:endParaRPr/>
          </a:p>
          <a:p>
            <a:pPr marL="228600" lvl="0" indent="-228600" algn="l" rtl="0">
              <a:lnSpc>
                <a:spcPct val="90000"/>
              </a:lnSpc>
              <a:spcBef>
                <a:spcPts val="1000"/>
              </a:spcBef>
              <a:spcAft>
                <a:spcPts val="0"/>
              </a:spcAft>
              <a:buClr>
                <a:schemeClr val="dk1"/>
              </a:buClr>
              <a:buSzPts val="2800"/>
              <a:buChar char="•"/>
            </a:pPr>
            <a:r>
              <a:rPr lang="en-GB"/>
              <a:t>Novel elements are Helpline combined with paper through letterboxes</a:t>
            </a:r>
            <a:endParaRPr/>
          </a:p>
        </p:txBody>
      </p:sp>
      <p:pic>
        <p:nvPicPr>
          <p:cNvPr id="200" name="Google Shape;200;p7" descr="A logo with green leaves&#10;&#10;Description automatically generated"/>
          <p:cNvPicPr preferRelativeResize="0"/>
          <p:nvPr/>
        </p:nvPicPr>
        <p:blipFill rotWithShape="1">
          <a:blip r:embed="rId3">
            <a:alphaModFix/>
          </a:blip>
          <a:srcRect/>
          <a:stretch/>
        </p:blipFill>
        <p:spPr>
          <a:xfrm>
            <a:off x="739048" y="284095"/>
            <a:ext cx="3339616" cy="130621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rawing of a landscape with text&#10;&#10;Description automatically generated">
            <a:extLst>
              <a:ext uri="{FF2B5EF4-FFF2-40B4-BE49-F238E27FC236}">
                <a16:creationId xmlns:a16="http://schemas.microsoft.com/office/drawing/2014/main" id="{00BF04F6-CB7F-47C5-1867-BA1EF83F7261}"/>
              </a:ext>
            </a:extLst>
          </p:cNvPr>
          <p:cNvPicPr>
            <a:picLocks noChangeAspect="1"/>
          </p:cNvPicPr>
          <p:nvPr/>
        </p:nvPicPr>
        <p:blipFill rotWithShape="1">
          <a:blip r:embed="rId3"/>
          <a:srcRect l="548" r="625"/>
          <a:stretch/>
        </p:blipFill>
        <p:spPr>
          <a:xfrm>
            <a:off x="0" y="1344801"/>
            <a:ext cx="12049125" cy="3768348"/>
          </a:xfrm>
          <a:prstGeom prst="rect">
            <a:avLst/>
          </a:prstGeom>
        </p:spPr>
      </p:pic>
      <p:sp>
        <p:nvSpPr>
          <p:cNvPr id="9" name="Rectangle 8">
            <a:extLst>
              <a:ext uri="{FF2B5EF4-FFF2-40B4-BE49-F238E27FC236}">
                <a16:creationId xmlns:a16="http://schemas.microsoft.com/office/drawing/2014/main" id="{C862AF77-EFAB-5707-3EEA-2A29CBBA5AC0}"/>
              </a:ext>
            </a:extLst>
          </p:cNvPr>
          <p:cNvSpPr/>
          <p:nvPr/>
        </p:nvSpPr>
        <p:spPr>
          <a:xfrm>
            <a:off x="287337" y="879434"/>
            <a:ext cx="10914927" cy="45719"/>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10" name="Title 1">
            <a:extLst>
              <a:ext uri="{FF2B5EF4-FFF2-40B4-BE49-F238E27FC236}">
                <a16:creationId xmlns:a16="http://schemas.microsoft.com/office/drawing/2014/main" id="{DE558D7D-4173-893B-DC65-008C54E9ABB4}"/>
              </a:ext>
            </a:extLst>
          </p:cNvPr>
          <p:cNvSpPr txBox="1">
            <a:spLocks/>
          </p:cNvSpPr>
          <p:nvPr/>
        </p:nvSpPr>
        <p:spPr>
          <a:xfrm>
            <a:off x="287337" y="183685"/>
            <a:ext cx="11519999" cy="854075"/>
          </a:xfrm>
          <a:prstGeom prst="rect">
            <a:avLst/>
          </a:prstGeom>
        </p:spPr>
        <p:txBody>
          <a:bodyPr vert="horz" lIns="0" tIns="0" rIns="0" bIns="0" rtlCol="0" anchor="t" anchorCtr="0">
            <a:normAutofit/>
          </a:bodyPr>
          <a:lstStyle>
            <a:lvl1pPr algn="l" defTabSz="914400" rtl="0" eaLnBrk="1" latinLnBrk="0" hangingPunct="1">
              <a:spcBef>
                <a:spcPct val="0"/>
              </a:spcBef>
              <a:buNone/>
              <a:defRPr sz="3200" b="1" kern="1200">
                <a:solidFill>
                  <a:schemeClr val="accent1"/>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E73E97"/>
                </a:solidFill>
                <a:effectLst/>
                <a:uLnTx/>
                <a:uFillTx/>
                <a:latin typeface="Poppins"/>
                <a:ea typeface="+mj-ea"/>
                <a:cs typeface="+mj-cs"/>
              </a:rPr>
              <a:t>Bringing Herefordshire Together</a:t>
            </a:r>
            <a:endParaRPr kumimoji="0" lang="en-GB" sz="3200" b="1" i="0" u="none" strike="noStrike" kern="1200" cap="none" spc="0" normalizeH="0" baseline="0" noProof="0" dirty="0">
              <a:ln>
                <a:noFill/>
              </a:ln>
              <a:solidFill>
                <a:srgbClr val="E73E97"/>
              </a:solidFill>
              <a:effectLst/>
              <a:uLnTx/>
              <a:uFillTx/>
              <a:latin typeface="Poppins"/>
              <a:ea typeface="+mj-ea"/>
              <a:cs typeface="+mj-cs"/>
            </a:endParaRPr>
          </a:p>
        </p:txBody>
      </p:sp>
      <p:sp>
        <p:nvSpPr>
          <p:cNvPr id="3" name="Slide Number Placeholder 2">
            <a:extLst>
              <a:ext uri="{FF2B5EF4-FFF2-40B4-BE49-F238E27FC236}">
                <a16:creationId xmlns:a16="http://schemas.microsoft.com/office/drawing/2014/main" id="{32D562E1-CE8E-97AE-3286-5B8115FFBE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5DF58-4118-4551-8C61-1A7ED177FA2D}" type="slidenum">
              <a:rPr kumimoji="0" lang="en-GB" sz="1000" b="1" i="0" u="none" strike="noStrike" kern="1200" cap="none" spc="0" normalizeH="0" baseline="0" noProof="0" smtClean="0">
                <a:ln>
                  <a:noFill/>
                </a:ln>
                <a:solidFill>
                  <a:prstClr val="white"/>
                </a:solidFill>
                <a:effectLst/>
                <a:uLnTx/>
                <a:uFillTx/>
                <a:latin typeface="Poppi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000" b="1" i="0" u="none" strike="noStrike" kern="1200" cap="none" spc="0" normalizeH="0" baseline="0" noProof="0" dirty="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969490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8"/>
          <p:cNvSpPr txBox="1">
            <a:spLocks noGrp="1"/>
          </p:cNvSpPr>
          <p:nvPr>
            <p:ph type="title"/>
          </p:nvPr>
        </p:nvSpPr>
        <p:spPr>
          <a:xfrm>
            <a:off x="169459" y="1897039"/>
            <a:ext cx="4266063" cy="9331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Helpline interface</a:t>
            </a:r>
            <a:endParaRPr/>
          </a:p>
        </p:txBody>
      </p:sp>
      <p:pic>
        <p:nvPicPr>
          <p:cNvPr id="206" name="Google Shape;206;p8"/>
          <p:cNvPicPr preferRelativeResize="0"/>
          <p:nvPr/>
        </p:nvPicPr>
        <p:blipFill rotWithShape="1">
          <a:blip r:embed="rId3">
            <a:alphaModFix/>
          </a:blip>
          <a:srcRect/>
          <a:stretch/>
        </p:blipFill>
        <p:spPr>
          <a:xfrm>
            <a:off x="4436637" y="723331"/>
            <a:ext cx="7312950" cy="5745708"/>
          </a:xfrm>
          <a:prstGeom prst="rect">
            <a:avLst/>
          </a:prstGeom>
          <a:noFill/>
          <a:ln>
            <a:noFill/>
          </a:ln>
        </p:spPr>
      </p:pic>
      <p:pic>
        <p:nvPicPr>
          <p:cNvPr id="207" name="Google Shape;207;p8" descr="A logo with green leaves&#10;&#10;Description automatically generated"/>
          <p:cNvPicPr preferRelativeResize="0"/>
          <p:nvPr/>
        </p:nvPicPr>
        <p:blipFill rotWithShape="1">
          <a:blip r:embed="rId4">
            <a:alphaModFix/>
          </a:blip>
          <a:srcRect/>
          <a:stretch/>
        </p:blipFill>
        <p:spPr>
          <a:xfrm>
            <a:off x="739048" y="284095"/>
            <a:ext cx="3339616" cy="130621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9"/>
          <p:cNvSpPr txBox="1">
            <a:spLocks noGrp="1"/>
          </p:cNvSpPr>
          <p:nvPr>
            <p:ph type="title"/>
          </p:nvPr>
        </p:nvSpPr>
        <p:spPr>
          <a:xfrm>
            <a:off x="750065" y="143903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How could this work?</a:t>
            </a:r>
            <a:endParaRPr/>
          </a:p>
        </p:txBody>
      </p:sp>
      <p:sp>
        <p:nvSpPr>
          <p:cNvPr id="213" name="Google Shape;213;p9"/>
          <p:cNvSpPr txBox="1">
            <a:spLocks noGrp="1"/>
          </p:cNvSpPr>
          <p:nvPr>
            <p:ph type="body" idx="1"/>
          </p:nvPr>
        </p:nvSpPr>
        <p:spPr>
          <a:xfrm>
            <a:off x="750065" y="2745251"/>
            <a:ext cx="10515600" cy="39715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a:t>Ross CDT offers to share access to the Helpline with other groups</a:t>
            </a:r>
            <a:endParaRPr/>
          </a:p>
          <a:p>
            <a:pPr marL="228600" lvl="0" indent="-228600" algn="l" rtl="0">
              <a:lnSpc>
                <a:spcPct val="90000"/>
              </a:lnSpc>
              <a:spcBef>
                <a:spcPts val="1000"/>
              </a:spcBef>
              <a:spcAft>
                <a:spcPts val="0"/>
              </a:spcAft>
              <a:buClr>
                <a:schemeClr val="dk1"/>
              </a:buClr>
              <a:buSzPts val="2800"/>
              <a:buChar char="•"/>
            </a:pPr>
            <a:r>
              <a:rPr lang="en-GB"/>
              <a:t>Possibility of a local number for those outside the 01989 area</a:t>
            </a:r>
            <a:endParaRPr/>
          </a:p>
          <a:p>
            <a:pPr marL="228600" lvl="0" indent="-228600" algn="l" rtl="0">
              <a:lnSpc>
                <a:spcPct val="90000"/>
              </a:lnSpc>
              <a:spcBef>
                <a:spcPts val="1000"/>
              </a:spcBef>
              <a:spcAft>
                <a:spcPts val="0"/>
              </a:spcAft>
              <a:buClr>
                <a:schemeClr val="dk1"/>
              </a:buClr>
              <a:buSzPts val="2800"/>
              <a:buChar char="•"/>
            </a:pPr>
            <a:r>
              <a:rPr lang="en-GB"/>
              <a:t>Groups wanting to use our Helpline could provide one or two volunteers for the rota </a:t>
            </a:r>
            <a:endParaRPr/>
          </a:p>
          <a:p>
            <a:pPr marL="228600" lvl="0" indent="-228600" algn="l" rtl="0">
              <a:lnSpc>
                <a:spcPct val="90000"/>
              </a:lnSpc>
              <a:spcBef>
                <a:spcPts val="1000"/>
              </a:spcBef>
              <a:spcAft>
                <a:spcPts val="0"/>
              </a:spcAft>
              <a:buClr>
                <a:schemeClr val="dk1"/>
              </a:buClr>
              <a:buSzPts val="2800"/>
              <a:buChar char="•"/>
            </a:pPr>
            <a:r>
              <a:rPr lang="en-GB"/>
              <a:t>All Helpline volunteers trained to respond to calls in respect of each locality that is in the scheme</a:t>
            </a:r>
            <a:endParaRPr/>
          </a:p>
          <a:p>
            <a:pPr marL="228600" lvl="0" indent="-228600" algn="l" rtl="0">
              <a:lnSpc>
                <a:spcPct val="90000"/>
              </a:lnSpc>
              <a:spcBef>
                <a:spcPts val="1000"/>
              </a:spcBef>
              <a:spcAft>
                <a:spcPts val="0"/>
              </a:spcAft>
              <a:buClr>
                <a:schemeClr val="dk1"/>
              </a:buClr>
              <a:buSzPts val="2800"/>
              <a:buChar char="•"/>
            </a:pPr>
            <a:r>
              <a:rPr lang="en-GB"/>
              <a:t>Local publicity for the Helpline and the services it is used to access using both letter box and digital distribution methods</a:t>
            </a:r>
            <a:endParaRPr/>
          </a:p>
          <a:p>
            <a:pPr marL="228600" lvl="0" indent="-50800" algn="l" rtl="0">
              <a:lnSpc>
                <a:spcPct val="90000"/>
              </a:lnSpc>
              <a:spcBef>
                <a:spcPts val="1000"/>
              </a:spcBef>
              <a:spcAft>
                <a:spcPts val="0"/>
              </a:spcAft>
              <a:buClr>
                <a:schemeClr val="dk1"/>
              </a:buClr>
              <a:buSzPts val="2800"/>
              <a:buNone/>
            </a:pPr>
            <a:endParaRPr/>
          </a:p>
        </p:txBody>
      </p:sp>
      <p:pic>
        <p:nvPicPr>
          <p:cNvPr id="214" name="Google Shape;214;p9" descr="A logo with green leaves&#10;&#10;Description automatically generated"/>
          <p:cNvPicPr preferRelativeResize="0"/>
          <p:nvPr/>
        </p:nvPicPr>
        <p:blipFill rotWithShape="1">
          <a:blip r:embed="rId3">
            <a:alphaModFix/>
          </a:blip>
          <a:srcRect/>
          <a:stretch/>
        </p:blipFill>
        <p:spPr>
          <a:xfrm>
            <a:off x="719456" y="531974"/>
            <a:ext cx="3339616" cy="130621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0"/>
          <p:cNvSpPr txBox="1">
            <a:spLocks noGrp="1"/>
          </p:cNvSpPr>
          <p:nvPr>
            <p:ph type="title"/>
          </p:nvPr>
        </p:nvSpPr>
        <p:spPr>
          <a:xfrm>
            <a:off x="838200" y="1678675"/>
            <a:ext cx="10515600" cy="9826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Opportunities and challenges</a:t>
            </a:r>
            <a:endParaRPr/>
          </a:p>
        </p:txBody>
      </p:sp>
      <p:sp>
        <p:nvSpPr>
          <p:cNvPr id="220" name="Google Shape;220;p10"/>
          <p:cNvSpPr txBox="1">
            <a:spLocks noGrp="1"/>
          </p:cNvSpPr>
          <p:nvPr>
            <p:ph type="body" idx="1"/>
          </p:nvPr>
        </p:nvSpPr>
        <p:spPr>
          <a:xfrm>
            <a:off x="838200" y="2661313"/>
            <a:ext cx="5181600" cy="35156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en-GB" sz="3600" b="1"/>
              <a:t>Opportunities</a:t>
            </a:r>
            <a:endParaRPr/>
          </a:p>
          <a:p>
            <a:pPr marL="228600" lvl="0" indent="-228600" algn="l" rtl="0">
              <a:lnSpc>
                <a:spcPct val="90000"/>
              </a:lnSpc>
              <a:spcBef>
                <a:spcPts val="1000"/>
              </a:spcBef>
              <a:spcAft>
                <a:spcPts val="0"/>
              </a:spcAft>
              <a:buClr>
                <a:schemeClr val="dk1"/>
              </a:buClr>
              <a:buSzPts val="2800"/>
              <a:buChar char="•"/>
            </a:pPr>
            <a:r>
              <a:rPr lang="en-GB"/>
              <a:t>More Helpline volunteers provides resilience and possible re-instatement of Sat/Sun call backs</a:t>
            </a:r>
            <a:endParaRPr/>
          </a:p>
          <a:p>
            <a:pPr marL="228600" lvl="0" indent="-50800" algn="l" rtl="0">
              <a:lnSpc>
                <a:spcPct val="90000"/>
              </a:lnSpc>
              <a:spcBef>
                <a:spcPts val="1000"/>
              </a:spcBef>
              <a:spcAft>
                <a:spcPts val="0"/>
              </a:spcAft>
              <a:buClr>
                <a:schemeClr val="dk1"/>
              </a:buClr>
              <a:buSzPts val="2800"/>
              <a:buNone/>
            </a:pPr>
            <a:endParaRPr/>
          </a:p>
        </p:txBody>
      </p:sp>
      <p:sp>
        <p:nvSpPr>
          <p:cNvPr id="221" name="Google Shape;221;p10"/>
          <p:cNvSpPr txBox="1">
            <a:spLocks noGrp="1"/>
          </p:cNvSpPr>
          <p:nvPr>
            <p:ph type="body" idx="2"/>
          </p:nvPr>
        </p:nvSpPr>
        <p:spPr>
          <a:xfrm>
            <a:off x="6172200" y="2661312"/>
            <a:ext cx="5181600" cy="395785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en-GB" sz="3600" b="1"/>
              <a:t>Challenges</a:t>
            </a:r>
            <a:endParaRPr/>
          </a:p>
          <a:p>
            <a:pPr marL="228600" lvl="0" indent="-228600" algn="l" rtl="0">
              <a:lnSpc>
                <a:spcPct val="90000"/>
              </a:lnSpc>
              <a:spcBef>
                <a:spcPts val="1000"/>
              </a:spcBef>
              <a:spcAft>
                <a:spcPts val="0"/>
              </a:spcAft>
              <a:buClr>
                <a:schemeClr val="dk1"/>
              </a:buClr>
              <a:buSzPts val="2800"/>
              <a:buChar char="•"/>
            </a:pPr>
            <a:r>
              <a:rPr lang="en-GB"/>
              <a:t>Supporting volunteers to deal with a more complex system</a:t>
            </a:r>
            <a:endParaRPr/>
          </a:p>
          <a:p>
            <a:pPr marL="228600" lvl="0" indent="-228600" algn="l" rtl="0">
              <a:lnSpc>
                <a:spcPct val="90000"/>
              </a:lnSpc>
              <a:spcBef>
                <a:spcPts val="1000"/>
              </a:spcBef>
              <a:spcAft>
                <a:spcPts val="0"/>
              </a:spcAft>
              <a:buClr>
                <a:schemeClr val="dk1"/>
              </a:buClr>
              <a:buSzPts val="2800"/>
              <a:buChar char="•"/>
            </a:pPr>
            <a:r>
              <a:rPr lang="en-GB"/>
              <a:t>Keeping area information up to date on the Helpline database</a:t>
            </a:r>
            <a:endParaRPr/>
          </a:p>
          <a:p>
            <a:pPr marL="228600" lvl="0" indent="-228600" algn="l" rtl="0">
              <a:lnSpc>
                <a:spcPct val="90000"/>
              </a:lnSpc>
              <a:spcBef>
                <a:spcPts val="1000"/>
              </a:spcBef>
              <a:spcAft>
                <a:spcPts val="0"/>
              </a:spcAft>
              <a:buClr>
                <a:schemeClr val="dk1"/>
              </a:buClr>
              <a:buSzPts val="2800"/>
              <a:buChar char="•"/>
            </a:pPr>
            <a:r>
              <a:rPr lang="en-GB"/>
              <a:t>Maintaining regular letterbox deliveries in rural areas</a:t>
            </a:r>
            <a:endParaRPr/>
          </a:p>
        </p:txBody>
      </p:sp>
      <p:pic>
        <p:nvPicPr>
          <p:cNvPr id="222" name="Google Shape;222;p10" descr="A logo with green leaves&#10;&#10;Description automatically generated"/>
          <p:cNvPicPr preferRelativeResize="0"/>
          <p:nvPr/>
        </p:nvPicPr>
        <p:blipFill rotWithShape="1">
          <a:blip r:embed="rId3">
            <a:alphaModFix/>
          </a:blip>
          <a:srcRect/>
          <a:stretch/>
        </p:blipFill>
        <p:spPr>
          <a:xfrm>
            <a:off x="719456" y="531974"/>
            <a:ext cx="3339616" cy="130621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4598182"/>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Herefordshire Together</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Grant Winners</a:t>
            </a:r>
            <a:endPar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FF000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@The Hub CIC</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2805321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4598182"/>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Herefordshire Together</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Grant Winners</a:t>
            </a:r>
            <a:endPar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FF000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Open Arms Kington (OAK)</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5123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5915466"/>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Herefordshire Together</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Grant Winners</a:t>
            </a:r>
            <a:endPar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FF000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Age UK Worcester, Malvern Hills &amp; Hereford Localities </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018651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5125121"/>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Richard Weaver</a:t>
            </a:r>
            <a:endPar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Citizens UK</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Community Organising &amp; Citizens Herefordshire</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06F9067-9B06-76ED-7703-72E802799539}"/>
              </a:ext>
            </a:extLst>
          </p:cNvPr>
          <p:cNvPicPr>
            <a:picLocks noChangeAspect="1"/>
          </p:cNvPicPr>
          <p:nvPr/>
        </p:nvPicPr>
        <p:blipFill>
          <a:blip r:embed="rId2"/>
          <a:stretch>
            <a:fillRect/>
          </a:stretch>
        </p:blipFill>
        <p:spPr>
          <a:xfrm>
            <a:off x="3687499" y="5899993"/>
            <a:ext cx="5183103" cy="901573"/>
          </a:xfrm>
          <a:prstGeom prst="rect">
            <a:avLst/>
          </a:prstGeom>
        </p:spPr>
      </p:pic>
    </p:spTree>
    <p:extLst>
      <p:ext uri="{BB962C8B-B14F-4D97-AF65-F5344CB8AC3E}">
        <p14:creationId xmlns:p14="http://schemas.microsoft.com/office/powerpoint/2010/main" val="1708145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187639-85A2-D5A8-3DC7-024070B35638}"/>
              </a:ext>
            </a:extLst>
          </p:cNvPr>
          <p:cNvSpPr>
            <a:spLocks noGrp="1"/>
          </p:cNvSpPr>
          <p:nvPr>
            <p:ph idx="1"/>
          </p:nvPr>
        </p:nvSpPr>
        <p:spPr/>
        <p:txBody>
          <a:bodyPr/>
          <a:lstStyle/>
          <a:p>
            <a:pPr marL="0" indent="0" algn="ctr">
              <a:buNone/>
            </a:pPr>
            <a:endParaRPr lang="en-GB" dirty="0"/>
          </a:p>
          <a:p>
            <a:pPr marL="0" indent="0" algn="ctr">
              <a:buNone/>
            </a:pPr>
            <a:endParaRPr lang="en-GB" dirty="0"/>
          </a:p>
        </p:txBody>
      </p:sp>
      <p:sp>
        <p:nvSpPr>
          <p:cNvPr id="4" name="TextBox 3">
            <a:extLst>
              <a:ext uri="{FF2B5EF4-FFF2-40B4-BE49-F238E27FC236}">
                <a16:creationId xmlns:a16="http://schemas.microsoft.com/office/drawing/2014/main" id="{DF04B890-16BD-7952-3AE5-C37238358FF7}"/>
              </a:ext>
            </a:extLst>
          </p:cNvPr>
          <p:cNvSpPr txBox="1"/>
          <p:nvPr/>
        </p:nvSpPr>
        <p:spPr>
          <a:xfrm>
            <a:off x="136634" y="84083"/>
            <a:ext cx="1797269" cy="74623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F4E691C-A181-875F-AE6A-4BF5689EA6DC}"/>
              </a:ext>
            </a:extLst>
          </p:cNvPr>
          <p:cNvPicPr>
            <a:picLocks noChangeAspect="1"/>
          </p:cNvPicPr>
          <p:nvPr/>
        </p:nvPicPr>
        <p:blipFill>
          <a:blip r:embed="rId2"/>
          <a:stretch>
            <a:fillRect/>
          </a:stretch>
        </p:blipFill>
        <p:spPr>
          <a:xfrm>
            <a:off x="1815858" y="767664"/>
            <a:ext cx="8376630" cy="1457070"/>
          </a:xfrm>
          <a:prstGeom prst="rect">
            <a:avLst/>
          </a:prstGeom>
        </p:spPr>
      </p:pic>
      <p:sp>
        <p:nvSpPr>
          <p:cNvPr id="6" name="TextBox 5">
            <a:extLst>
              <a:ext uri="{FF2B5EF4-FFF2-40B4-BE49-F238E27FC236}">
                <a16:creationId xmlns:a16="http://schemas.microsoft.com/office/drawing/2014/main" id="{21748FD3-6C65-3604-9B00-A8A0C7C83134}"/>
              </a:ext>
            </a:extLst>
          </p:cNvPr>
          <p:cNvSpPr txBox="1"/>
          <p:nvPr/>
        </p:nvSpPr>
        <p:spPr>
          <a:xfrm>
            <a:off x="10074442" y="120227"/>
            <a:ext cx="2117558" cy="8662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C1BF4C6-F6F6-BF4A-455D-B31E79C9E21C}"/>
              </a:ext>
            </a:extLst>
          </p:cNvPr>
          <p:cNvSpPr txBox="1"/>
          <p:nvPr/>
        </p:nvSpPr>
        <p:spPr>
          <a:xfrm>
            <a:off x="838200" y="2623843"/>
            <a:ext cx="10515600" cy="290887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Vision: ‘A healthy democracy with civil society at its heart’</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Mission: ‘To build the capacity of people to participate in public life, to act together for the common good, to win change, and to strengthen civic institutions in the process’</a:t>
            </a:r>
          </a:p>
        </p:txBody>
      </p:sp>
    </p:spTree>
    <p:extLst>
      <p:ext uri="{BB962C8B-B14F-4D97-AF65-F5344CB8AC3E}">
        <p14:creationId xmlns:p14="http://schemas.microsoft.com/office/powerpoint/2010/main" val="556393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187639-85A2-D5A8-3DC7-024070B35638}"/>
              </a:ext>
            </a:extLst>
          </p:cNvPr>
          <p:cNvSpPr>
            <a:spLocks noGrp="1"/>
          </p:cNvSpPr>
          <p:nvPr>
            <p:ph idx="1"/>
          </p:nvPr>
        </p:nvSpPr>
        <p:spPr/>
        <p:txBody>
          <a:bodyPr/>
          <a:lstStyle/>
          <a:p>
            <a:pPr marL="0" indent="0" algn="ctr">
              <a:buNone/>
            </a:pPr>
            <a:endParaRPr lang="en-GB" dirty="0"/>
          </a:p>
          <a:p>
            <a:pPr marL="0" indent="0" algn="ctr">
              <a:buNone/>
            </a:pPr>
            <a:endParaRPr lang="en-GB" dirty="0"/>
          </a:p>
        </p:txBody>
      </p:sp>
      <p:sp>
        <p:nvSpPr>
          <p:cNvPr id="4" name="TextBox 3">
            <a:extLst>
              <a:ext uri="{FF2B5EF4-FFF2-40B4-BE49-F238E27FC236}">
                <a16:creationId xmlns:a16="http://schemas.microsoft.com/office/drawing/2014/main" id="{DF04B890-16BD-7952-3AE5-C37238358FF7}"/>
              </a:ext>
            </a:extLst>
          </p:cNvPr>
          <p:cNvSpPr txBox="1"/>
          <p:nvPr/>
        </p:nvSpPr>
        <p:spPr>
          <a:xfrm>
            <a:off x="136634" y="84083"/>
            <a:ext cx="1797269" cy="74623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F4E691C-A181-875F-AE6A-4BF5689EA6DC}"/>
              </a:ext>
            </a:extLst>
          </p:cNvPr>
          <p:cNvPicPr>
            <a:picLocks noChangeAspect="1"/>
          </p:cNvPicPr>
          <p:nvPr/>
        </p:nvPicPr>
        <p:blipFill>
          <a:blip r:embed="rId2"/>
          <a:stretch>
            <a:fillRect/>
          </a:stretch>
        </p:blipFill>
        <p:spPr>
          <a:xfrm>
            <a:off x="1815858" y="767664"/>
            <a:ext cx="8376630" cy="1457070"/>
          </a:xfrm>
          <a:prstGeom prst="rect">
            <a:avLst/>
          </a:prstGeom>
        </p:spPr>
      </p:pic>
      <p:sp>
        <p:nvSpPr>
          <p:cNvPr id="6" name="TextBox 5">
            <a:extLst>
              <a:ext uri="{FF2B5EF4-FFF2-40B4-BE49-F238E27FC236}">
                <a16:creationId xmlns:a16="http://schemas.microsoft.com/office/drawing/2014/main" id="{21748FD3-6C65-3604-9B00-A8A0C7C83134}"/>
              </a:ext>
            </a:extLst>
          </p:cNvPr>
          <p:cNvSpPr txBox="1"/>
          <p:nvPr/>
        </p:nvSpPr>
        <p:spPr>
          <a:xfrm>
            <a:off x="10074442" y="120227"/>
            <a:ext cx="2117558" cy="8662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C1BF4C6-F6F6-BF4A-455D-B31E79C9E21C}"/>
              </a:ext>
            </a:extLst>
          </p:cNvPr>
          <p:cNvSpPr txBox="1"/>
          <p:nvPr/>
        </p:nvSpPr>
        <p:spPr>
          <a:xfrm>
            <a:off x="838200" y="2623843"/>
            <a:ext cx="10515600" cy="2908873"/>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We build the power of communities to make change on the issues they want to change</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We build alliances of key civil society organisations in a geographical area</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Faith, Education, Union, and Community Organisations</a:t>
            </a:r>
          </a:p>
        </p:txBody>
      </p:sp>
    </p:spTree>
    <p:extLst>
      <p:ext uri="{BB962C8B-B14F-4D97-AF65-F5344CB8AC3E}">
        <p14:creationId xmlns:p14="http://schemas.microsoft.com/office/powerpoint/2010/main" val="3012020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AA69E-9EB3-564D-A40F-248B0952E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9890"/>
            <a:ext cx="9144000" cy="6012895"/>
          </a:xfrm>
          <a:prstGeom prst="rect">
            <a:avLst/>
          </a:prstGeom>
        </p:spPr>
      </p:pic>
      <p:sp>
        <p:nvSpPr>
          <p:cNvPr id="2" name="TextBox 1">
            <a:extLst>
              <a:ext uri="{FF2B5EF4-FFF2-40B4-BE49-F238E27FC236}">
                <a16:creationId xmlns:a16="http://schemas.microsoft.com/office/drawing/2014/main" id="{CD906DD4-8A92-5872-7D5E-70CE6EF0B44B}"/>
              </a:ext>
            </a:extLst>
          </p:cNvPr>
          <p:cNvSpPr txBox="1"/>
          <p:nvPr/>
        </p:nvSpPr>
        <p:spPr>
          <a:xfrm>
            <a:off x="133565" y="82193"/>
            <a:ext cx="1390436" cy="93494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349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7337" y="887455"/>
            <a:ext cx="10914927" cy="45719"/>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a:ea typeface="+mn-ea"/>
              <a:cs typeface="+mn-cs"/>
            </a:endParaRPr>
          </a:p>
        </p:txBody>
      </p:sp>
      <p:cxnSp>
        <p:nvCxnSpPr>
          <p:cNvPr id="7" name="Straight Connector 6"/>
          <p:cNvCxnSpPr/>
          <p:nvPr/>
        </p:nvCxnSpPr>
        <p:spPr>
          <a:xfrm flipH="1">
            <a:off x="5786842" y="1292772"/>
            <a:ext cx="10510" cy="5286704"/>
          </a:xfrm>
          <a:prstGeom prst="line">
            <a:avLst/>
          </a:prstGeom>
          <a:ln w="41275">
            <a:solidFill>
              <a:srgbClr val="33996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87337" y="3657600"/>
            <a:ext cx="11389656" cy="21021"/>
          </a:xfrm>
          <a:prstGeom prst="line">
            <a:avLst/>
          </a:prstGeom>
          <a:ln w="41275">
            <a:solidFill>
              <a:srgbClr val="339966"/>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9611" y="1360080"/>
            <a:ext cx="2774464"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4C6B"/>
                </a:solidFill>
                <a:effectLst/>
                <a:uLnTx/>
                <a:uFillTx/>
                <a:latin typeface="Poppins"/>
                <a:ea typeface="+mn-ea"/>
                <a:cs typeface="+mn-cs"/>
              </a:rPr>
              <a:t>Thriving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4C6B"/>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4C6B"/>
                </a:solidFill>
                <a:effectLst/>
                <a:uLnTx/>
                <a:uFillTx/>
                <a:latin typeface="Poppins"/>
                <a:ea typeface="+mn-ea"/>
                <a:cs typeface="+mn-cs"/>
              </a:rPr>
              <a:t>Our communities will foster wellbeing and resilience, where children and young people feel safe, loved, valued, and grow up with the confidence and skills to be the best that they can be.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4C6B"/>
              </a:solidFill>
              <a:effectLst/>
              <a:uLnTx/>
              <a:uFillTx/>
              <a:latin typeface="Poppins"/>
              <a:ea typeface="+mn-ea"/>
              <a:cs typeface="+mn-cs"/>
            </a:endParaRPr>
          </a:p>
        </p:txBody>
      </p:sp>
      <p:sp>
        <p:nvSpPr>
          <p:cNvPr id="11" name="TextBox 10"/>
          <p:cNvSpPr txBox="1"/>
          <p:nvPr/>
        </p:nvSpPr>
        <p:spPr>
          <a:xfrm>
            <a:off x="319610" y="4045488"/>
            <a:ext cx="2774465" cy="1954381"/>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4C6B"/>
                </a:solidFill>
                <a:effectLst/>
                <a:uLnTx/>
                <a:uFillTx/>
                <a:latin typeface="Poppins"/>
                <a:ea typeface="+mn-ea"/>
                <a:cs typeface="+mn-cs"/>
              </a:rPr>
              <a:t>Healthy and Sustainable Places </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4C6B"/>
              </a:solidFill>
              <a:effectLst/>
              <a:uLnTx/>
              <a:uFillTx/>
              <a:latin typeface="Poppins"/>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4C6B"/>
                </a:solidFill>
                <a:effectLst/>
                <a:uLnTx/>
                <a:uFillTx/>
                <a:latin typeface="Poppins"/>
                <a:ea typeface="+mn-ea"/>
                <a:cs typeface="+mn-cs"/>
              </a:rPr>
              <a:t>People will grow, learn, live and work in environments that prioritise health and wellbeing where the healthy choice is the easy choice. </a:t>
            </a:r>
          </a:p>
        </p:txBody>
      </p:sp>
      <p:sp>
        <p:nvSpPr>
          <p:cNvPr id="12" name="TextBox 11"/>
          <p:cNvSpPr txBox="1"/>
          <p:nvPr/>
        </p:nvSpPr>
        <p:spPr>
          <a:xfrm>
            <a:off x="6076772" y="1259588"/>
            <a:ext cx="3726447" cy="241938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4C6B"/>
                </a:solidFill>
                <a:effectLst/>
                <a:uLnTx/>
                <a:uFillTx/>
                <a:latin typeface="Poppins"/>
                <a:ea typeface="+mn-ea"/>
                <a:cs typeface="+mn-cs"/>
              </a:rPr>
              <a:t>Opportunity for all  </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4C6B"/>
              </a:solidFill>
              <a:effectLst/>
              <a:uLnTx/>
              <a:uFillTx/>
              <a:latin typeface="Poppins"/>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4C6B"/>
                </a:solidFill>
                <a:effectLst/>
                <a:uLnTx/>
                <a:uFillTx/>
                <a:latin typeface="Poppins"/>
                <a:ea typeface="+mn-ea"/>
                <a:cs typeface="+mn-cs"/>
              </a:rPr>
              <a:t>There will be improved access to quality education and fair employment opportunities, with those who come from disadvantaged groups able to get jobs that pay a living wage, which enables them to improve the standard of living for themselves, their families and their community. </a:t>
            </a:r>
          </a:p>
        </p:txBody>
      </p:sp>
      <p:sp>
        <p:nvSpPr>
          <p:cNvPr id="13" name="TextBox 12"/>
          <p:cNvSpPr txBox="1"/>
          <p:nvPr/>
        </p:nvSpPr>
        <p:spPr>
          <a:xfrm>
            <a:off x="6076772" y="4033516"/>
            <a:ext cx="3620121" cy="222522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4C6B"/>
                </a:solidFill>
                <a:effectLst/>
                <a:uLnTx/>
                <a:uFillTx/>
                <a:latin typeface="Poppins"/>
                <a:ea typeface="+mn-ea"/>
                <a:cs typeface="+mn-cs"/>
              </a:rPr>
              <a:t>Healthy People  </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4C6B"/>
              </a:solidFill>
              <a:effectLst/>
              <a:uLnTx/>
              <a:uFillTx/>
              <a:latin typeface="Poppins"/>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4C6B"/>
                </a:solidFill>
                <a:effectLst/>
                <a:uLnTx/>
                <a:uFillTx/>
                <a:latin typeface="Poppins"/>
                <a:ea typeface="+mn-ea"/>
                <a:cs typeface="+mn-cs"/>
              </a:rPr>
              <a:t>People will be empowered to take control of their health to lead healthy lives by reducing risky behaviours. Everyone will have equitable access to the information, services and preventative support they need, enabling them to access the right service at the right time.</a:t>
            </a:r>
            <a:endParaRPr kumimoji="0" lang="en-GB" sz="1800" b="0" i="0" u="none" strike="noStrike" kern="1200" cap="none" spc="0" normalizeH="0" baseline="0" noProof="0" dirty="0">
              <a:ln>
                <a:noFill/>
              </a:ln>
              <a:solidFill>
                <a:srgbClr val="004C6B"/>
              </a:solidFill>
              <a:effectLst/>
              <a:uLnTx/>
              <a:uFillTx/>
              <a:latin typeface="Poppins"/>
              <a:ea typeface="+mn-ea"/>
              <a:cs typeface="+mn-cs"/>
            </a:endParaRPr>
          </a:p>
        </p:txBody>
      </p:sp>
      <p:pic>
        <p:nvPicPr>
          <p:cNvPr id="1026" name="Picture 2" descr="4 Tips for building a thriving community - Events Outsourc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0661" y="4435170"/>
            <a:ext cx="1980541" cy="13224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Guardian view on play streets: where asphalt meets grassroots |  Editorial | The Guard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9859" y="4463011"/>
            <a:ext cx="2287563" cy="13725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ealthy school meals | Nes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9989" y="1668170"/>
            <a:ext cx="2240939" cy="14864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skEARN | Disability Inclusion in the Workplace: Why It Matt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1963" y="1668170"/>
            <a:ext cx="2049239" cy="1430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2533743-39DB-380C-C602-C3FB57D9CBFB}"/>
              </a:ext>
            </a:extLst>
          </p:cNvPr>
          <p:cNvSpPr txBox="1"/>
          <p:nvPr/>
        </p:nvSpPr>
        <p:spPr>
          <a:xfrm>
            <a:off x="6394650" y="6514143"/>
            <a:ext cx="5931559" cy="32034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004C6B"/>
                </a:solidFill>
                <a:effectLst/>
                <a:uLnTx/>
                <a:uFillTx/>
                <a:latin typeface="Poppins"/>
                <a:ea typeface="+mn-ea"/>
                <a:cs typeface="+mn-cs"/>
              </a:rPr>
              <a:t>Source: Herefordshire Joint Health &amp; Wellbeing Strategy 2023</a:t>
            </a:r>
            <a:endParaRPr kumimoji="0" lang="en-GB" sz="1400" b="0" i="1" u="none" strike="noStrike" kern="1200" cap="none" spc="0" normalizeH="0" baseline="0" noProof="0" dirty="0">
              <a:ln>
                <a:noFill/>
              </a:ln>
              <a:solidFill>
                <a:srgbClr val="004C6B"/>
              </a:solidFill>
              <a:effectLst/>
              <a:uLnTx/>
              <a:uFillTx/>
              <a:latin typeface="Poppins"/>
              <a:ea typeface="+mn-ea"/>
              <a:cs typeface="+mn-cs"/>
            </a:endParaRPr>
          </a:p>
        </p:txBody>
      </p:sp>
      <p:sp>
        <p:nvSpPr>
          <p:cNvPr id="4" name="Title 1">
            <a:extLst>
              <a:ext uri="{FF2B5EF4-FFF2-40B4-BE49-F238E27FC236}">
                <a16:creationId xmlns:a16="http://schemas.microsoft.com/office/drawing/2014/main" id="{CAC6987E-5886-D042-FCDB-B818106418E0}"/>
              </a:ext>
            </a:extLst>
          </p:cNvPr>
          <p:cNvSpPr txBox="1">
            <a:spLocks/>
          </p:cNvSpPr>
          <p:nvPr/>
        </p:nvSpPr>
        <p:spPr>
          <a:xfrm>
            <a:off x="287337" y="183685"/>
            <a:ext cx="11519999" cy="854075"/>
          </a:xfrm>
          <a:prstGeom prst="rect">
            <a:avLst/>
          </a:prstGeom>
        </p:spPr>
        <p:txBody>
          <a:bodyPr vert="horz" lIns="0" tIns="0" rIns="0" bIns="0" rtlCol="0" anchor="t" anchorCtr="0">
            <a:normAutofit/>
          </a:bodyPr>
          <a:lstStyle>
            <a:lvl1pPr algn="l" defTabSz="914400" rtl="0" eaLnBrk="1" latinLnBrk="0" hangingPunct="1">
              <a:spcBef>
                <a:spcPct val="0"/>
              </a:spcBef>
              <a:buNone/>
              <a:defRPr sz="3200" b="1" kern="1200">
                <a:solidFill>
                  <a:schemeClr val="accent1"/>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E73E97"/>
                </a:solidFill>
                <a:effectLst/>
                <a:uLnTx/>
                <a:uFillTx/>
                <a:latin typeface="Poppins"/>
                <a:ea typeface="+mj-ea"/>
                <a:cs typeface="+mj-cs"/>
              </a:rPr>
              <a:t>What do we want Herefordshire to be like in 10 years?</a:t>
            </a:r>
            <a:endParaRPr kumimoji="0" lang="en-GB" sz="3200" b="1" i="0" u="none" strike="noStrike" kern="1200" cap="none" spc="0" normalizeH="0" baseline="0" noProof="0" dirty="0">
              <a:ln>
                <a:noFill/>
              </a:ln>
              <a:solidFill>
                <a:srgbClr val="E73E97"/>
              </a:solidFill>
              <a:effectLst/>
              <a:uLnTx/>
              <a:uFillTx/>
              <a:latin typeface="Poppins"/>
              <a:ea typeface="+mj-ea"/>
              <a:cs typeface="+mj-cs"/>
            </a:endParaRPr>
          </a:p>
        </p:txBody>
      </p:sp>
    </p:spTree>
    <p:extLst>
      <p:ext uri="{BB962C8B-B14F-4D97-AF65-F5344CB8AC3E}">
        <p14:creationId xmlns:p14="http://schemas.microsoft.com/office/powerpoint/2010/main" val="6834077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187639-85A2-D5A8-3DC7-024070B35638}"/>
              </a:ext>
            </a:extLst>
          </p:cNvPr>
          <p:cNvSpPr>
            <a:spLocks noGrp="1"/>
          </p:cNvSpPr>
          <p:nvPr>
            <p:ph idx="1"/>
          </p:nvPr>
        </p:nvSpPr>
        <p:spPr/>
        <p:txBody>
          <a:bodyPr/>
          <a:lstStyle/>
          <a:p>
            <a:pPr marL="0" indent="0" algn="ctr">
              <a:buNone/>
            </a:pPr>
            <a:endParaRPr lang="en-GB" dirty="0"/>
          </a:p>
          <a:p>
            <a:pPr marL="0" indent="0" algn="ctr">
              <a:buNone/>
            </a:pPr>
            <a:endParaRPr lang="en-GB" dirty="0"/>
          </a:p>
        </p:txBody>
      </p:sp>
      <p:sp>
        <p:nvSpPr>
          <p:cNvPr id="4" name="TextBox 3">
            <a:extLst>
              <a:ext uri="{FF2B5EF4-FFF2-40B4-BE49-F238E27FC236}">
                <a16:creationId xmlns:a16="http://schemas.microsoft.com/office/drawing/2014/main" id="{DF04B890-16BD-7952-3AE5-C37238358FF7}"/>
              </a:ext>
            </a:extLst>
          </p:cNvPr>
          <p:cNvSpPr txBox="1"/>
          <p:nvPr/>
        </p:nvSpPr>
        <p:spPr>
          <a:xfrm>
            <a:off x="136634" y="84083"/>
            <a:ext cx="1797269" cy="74623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F4E691C-A181-875F-AE6A-4BF5689EA6DC}"/>
              </a:ext>
            </a:extLst>
          </p:cNvPr>
          <p:cNvPicPr>
            <a:picLocks noChangeAspect="1"/>
          </p:cNvPicPr>
          <p:nvPr/>
        </p:nvPicPr>
        <p:blipFill>
          <a:blip r:embed="rId2"/>
          <a:stretch>
            <a:fillRect/>
          </a:stretch>
        </p:blipFill>
        <p:spPr>
          <a:xfrm>
            <a:off x="1815858" y="767664"/>
            <a:ext cx="8376630" cy="1457070"/>
          </a:xfrm>
          <a:prstGeom prst="rect">
            <a:avLst/>
          </a:prstGeom>
        </p:spPr>
      </p:pic>
      <p:sp>
        <p:nvSpPr>
          <p:cNvPr id="6" name="TextBox 5">
            <a:extLst>
              <a:ext uri="{FF2B5EF4-FFF2-40B4-BE49-F238E27FC236}">
                <a16:creationId xmlns:a16="http://schemas.microsoft.com/office/drawing/2014/main" id="{21748FD3-6C65-3604-9B00-A8A0C7C83134}"/>
              </a:ext>
            </a:extLst>
          </p:cNvPr>
          <p:cNvSpPr txBox="1"/>
          <p:nvPr/>
        </p:nvSpPr>
        <p:spPr>
          <a:xfrm>
            <a:off x="10074442" y="120227"/>
            <a:ext cx="2117558" cy="8662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066C01E-D644-9DF4-B8D8-87A8437F179A}"/>
              </a:ext>
            </a:extLst>
          </p:cNvPr>
          <p:cNvSpPr txBox="1"/>
          <p:nvPr/>
        </p:nvSpPr>
        <p:spPr>
          <a:xfrm>
            <a:off x="838200" y="2224734"/>
            <a:ext cx="1070249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These alliances practice the craft of Community Organising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1. identifying and developing leaders;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2. running sophisticated, winnable campaigns;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3. strengthening organisations to make an impact in their community/sector</a:t>
            </a:r>
          </a:p>
        </p:txBody>
      </p:sp>
    </p:spTree>
    <p:extLst>
      <p:ext uri="{BB962C8B-B14F-4D97-AF65-F5344CB8AC3E}">
        <p14:creationId xmlns:p14="http://schemas.microsoft.com/office/powerpoint/2010/main" val="3036325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5EF4C6-67A7-428B-972F-F9B2B7F87992}"/>
              </a:ext>
            </a:extLst>
          </p:cNvPr>
          <p:cNvPicPr>
            <a:picLocks noChangeAspect="1"/>
          </p:cNvPicPr>
          <p:nvPr/>
        </p:nvPicPr>
        <p:blipFill>
          <a:blip r:embed="rId2"/>
          <a:stretch>
            <a:fillRect/>
          </a:stretch>
        </p:blipFill>
        <p:spPr>
          <a:xfrm>
            <a:off x="1215729" y="621548"/>
            <a:ext cx="9760542" cy="5614903"/>
          </a:xfrm>
          <a:prstGeom prst="rect">
            <a:avLst/>
          </a:prstGeom>
        </p:spPr>
      </p:pic>
      <p:sp>
        <p:nvSpPr>
          <p:cNvPr id="2" name="TextBox 1">
            <a:extLst>
              <a:ext uri="{FF2B5EF4-FFF2-40B4-BE49-F238E27FC236}">
                <a16:creationId xmlns:a16="http://schemas.microsoft.com/office/drawing/2014/main" id="{5118299E-7CEE-A135-A513-597945AEF1F3}"/>
              </a:ext>
            </a:extLst>
          </p:cNvPr>
          <p:cNvSpPr txBox="1"/>
          <p:nvPr/>
        </p:nvSpPr>
        <p:spPr>
          <a:xfrm>
            <a:off x="133564" y="133564"/>
            <a:ext cx="1910993" cy="780836"/>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8408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d-ECC04C82-6F93-4A0E-96DA-4E667B435BDC" descr="Image.jpeg">
            <a:extLst>
              <a:ext uri="{FF2B5EF4-FFF2-40B4-BE49-F238E27FC236}">
                <a16:creationId xmlns:a16="http://schemas.microsoft.com/office/drawing/2014/main" id="{C26C0ECA-612E-4AD2-9360-936ECBECA15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064707"/>
            <a:ext cx="7087689" cy="50676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6EDB6E9-EAA7-43A5-BD43-BEEEEA2B3FFB}"/>
              </a:ext>
            </a:extLst>
          </p:cNvPr>
          <p:cNvSpPr txBox="1"/>
          <p:nvPr/>
        </p:nvSpPr>
        <p:spPr>
          <a:xfrm>
            <a:off x="7261260" y="2241535"/>
            <a:ext cx="4574568" cy="2606867"/>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n-ea"/>
                <a:cs typeface="+mn-cs"/>
              </a:rPr>
              <a:t>‘If you don’t have a seat at the table, you’re probably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n-ea"/>
                <a:cs typeface="+mn-cs"/>
              </a:rPr>
              <a:t>on the menu’</a:t>
            </a:r>
          </a:p>
        </p:txBody>
      </p:sp>
      <p:sp>
        <p:nvSpPr>
          <p:cNvPr id="2" name="TextBox 1">
            <a:extLst>
              <a:ext uri="{FF2B5EF4-FFF2-40B4-BE49-F238E27FC236}">
                <a16:creationId xmlns:a16="http://schemas.microsoft.com/office/drawing/2014/main" id="{7D55E238-484F-4F8B-81E3-C748BD38FEC9}"/>
              </a:ext>
            </a:extLst>
          </p:cNvPr>
          <p:cNvSpPr txBox="1"/>
          <p:nvPr/>
        </p:nvSpPr>
        <p:spPr>
          <a:xfrm>
            <a:off x="143838" y="82193"/>
            <a:ext cx="2188396" cy="821933"/>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2347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3AC157E0-96C5-4610-AF76-9142E6B35DDC}"/>
              </a:ext>
            </a:extLst>
          </p:cNvPr>
          <p:cNvPicPr>
            <a:picLocks noChangeAspect="1"/>
          </p:cNvPicPr>
          <p:nvPr/>
        </p:nvPicPr>
        <p:blipFill rotWithShape="1">
          <a:blip r:embed="rId3">
            <a:extLst>
              <a:ext uri="{28A0092B-C50C-407E-A947-70E740481C1C}">
                <a14:useLocalDpi xmlns:a14="http://schemas.microsoft.com/office/drawing/2010/main" val="0"/>
              </a:ext>
            </a:extLst>
          </a:blip>
          <a:srcRect l="10577" r="10574" b="-4"/>
          <a:stretch/>
        </p:blipFill>
        <p:spPr>
          <a:xfrm>
            <a:off x="20" y="10"/>
            <a:ext cx="4003019" cy="3388883"/>
          </a:xfrm>
          <a:prstGeom prst="rect">
            <a:avLst/>
          </a:prstGeom>
        </p:spPr>
      </p:pic>
      <p:pic>
        <p:nvPicPr>
          <p:cNvPr id="15" name="Picture 14" descr="A group of people posing for the camera&#10;&#10;Description automatically generated">
            <a:extLst>
              <a:ext uri="{FF2B5EF4-FFF2-40B4-BE49-F238E27FC236}">
                <a16:creationId xmlns:a16="http://schemas.microsoft.com/office/drawing/2014/main" id="{BF4D9F18-CA5A-44C9-986A-240FCB57A940}"/>
              </a:ext>
            </a:extLst>
          </p:cNvPr>
          <p:cNvPicPr>
            <a:picLocks noChangeAspect="1"/>
          </p:cNvPicPr>
          <p:nvPr/>
        </p:nvPicPr>
        <p:blipFill rotWithShape="1">
          <a:blip r:embed="rId4">
            <a:extLst>
              <a:ext uri="{28A0092B-C50C-407E-A947-70E740481C1C}">
                <a14:useLocalDpi xmlns:a14="http://schemas.microsoft.com/office/drawing/2010/main" val="0"/>
              </a:ext>
            </a:extLst>
          </a:blip>
          <a:srcRect r="11020" b="4"/>
          <a:stretch/>
        </p:blipFill>
        <p:spPr>
          <a:xfrm>
            <a:off x="4094479" y="10"/>
            <a:ext cx="4014047" cy="3383270"/>
          </a:xfrm>
          <a:prstGeom prst="rect">
            <a:avLst/>
          </a:prstGeom>
        </p:spPr>
      </p:pic>
      <p:pic>
        <p:nvPicPr>
          <p:cNvPr id="6" name="Picture 5">
            <a:extLst>
              <a:ext uri="{FF2B5EF4-FFF2-40B4-BE49-F238E27FC236}">
                <a16:creationId xmlns:a16="http://schemas.microsoft.com/office/drawing/2014/main" id="{D19074A9-F03C-4E1A-A3EA-9A897FCE0FDB}"/>
              </a:ext>
            </a:extLst>
          </p:cNvPr>
          <p:cNvPicPr>
            <a:picLocks noChangeAspect="1"/>
          </p:cNvPicPr>
          <p:nvPr/>
        </p:nvPicPr>
        <p:blipFill rotWithShape="1">
          <a:blip r:embed="rId5">
            <a:extLst>
              <a:ext uri="{28A0092B-C50C-407E-A947-70E740481C1C}">
                <a14:useLocalDpi xmlns:a14="http://schemas.microsoft.com/office/drawing/2010/main" val="0"/>
              </a:ext>
            </a:extLst>
          </a:blip>
          <a:srcRect l="13154" r="12012" b="3"/>
          <a:stretch/>
        </p:blipFill>
        <p:spPr>
          <a:xfrm>
            <a:off x="8188960" y="10"/>
            <a:ext cx="4003039" cy="3383270"/>
          </a:xfrm>
          <a:prstGeom prst="rect">
            <a:avLst/>
          </a:prstGeom>
        </p:spPr>
      </p:pic>
      <p:pic>
        <p:nvPicPr>
          <p:cNvPr id="25" name="Picture 24" descr="A picture containing indoor, person, holding, doll&#10;&#10;Description automatically generated">
            <a:extLst>
              <a:ext uri="{FF2B5EF4-FFF2-40B4-BE49-F238E27FC236}">
                <a16:creationId xmlns:a16="http://schemas.microsoft.com/office/drawing/2014/main" id="{A4B503BD-68D9-41DC-B1C0-6CD1B7FFDBF0}"/>
              </a:ext>
            </a:extLst>
          </p:cNvPr>
          <p:cNvPicPr>
            <a:picLocks noChangeAspect="1"/>
          </p:cNvPicPr>
          <p:nvPr/>
        </p:nvPicPr>
        <p:blipFill rotWithShape="1">
          <a:blip r:embed="rId6">
            <a:extLst>
              <a:ext uri="{28A0092B-C50C-407E-A947-70E740481C1C}">
                <a14:useLocalDpi xmlns:a14="http://schemas.microsoft.com/office/drawing/2010/main" val="0"/>
              </a:ext>
            </a:extLst>
          </a:blip>
          <a:srcRect l="2168" r="9238" b="-3"/>
          <a:stretch/>
        </p:blipFill>
        <p:spPr>
          <a:xfrm>
            <a:off x="20" y="3469102"/>
            <a:ext cx="4003019" cy="3388893"/>
          </a:xfrm>
          <a:prstGeom prst="rect">
            <a:avLst/>
          </a:prstGeom>
        </p:spPr>
      </p:pic>
      <p:pic>
        <p:nvPicPr>
          <p:cNvPr id="5" name="Picture 4" descr="A group of people standing in front of a sign&#10;&#10;Description automatically generated">
            <a:extLst>
              <a:ext uri="{FF2B5EF4-FFF2-40B4-BE49-F238E27FC236}">
                <a16:creationId xmlns:a16="http://schemas.microsoft.com/office/drawing/2014/main" id="{A18AAD02-87FA-4E70-A038-949D29FF5449}"/>
              </a:ext>
            </a:extLst>
          </p:cNvPr>
          <p:cNvPicPr>
            <a:picLocks noChangeAspect="1"/>
          </p:cNvPicPr>
          <p:nvPr/>
        </p:nvPicPr>
        <p:blipFill rotWithShape="1">
          <a:blip r:embed="rId7">
            <a:extLst>
              <a:ext uri="{28A0092B-C50C-407E-A947-70E740481C1C}">
                <a14:useLocalDpi xmlns:a14="http://schemas.microsoft.com/office/drawing/2010/main" val="0"/>
              </a:ext>
            </a:extLst>
          </a:blip>
          <a:srcRect l="11017" r="4" b="4"/>
          <a:stretch/>
        </p:blipFill>
        <p:spPr>
          <a:xfrm>
            <a:off x="4094479" y="3469102"/>
            <a:ext cx="4014047" cy="3383280"/>
          </a:xfrm>
          <a:prstGeom prst="rect">
            <a:avLst/>
          </a:prstGeom>
        </p:spPr>
      </p:pic>
      <p:pic>
        <p:nvPicPr>
          <p:cNvPr id="19" name="Picture 18">
            <a:extLst>
              <a:ext uri="{FF2B5EF4-FFF2-40B4-BE49-F238E27FC236}">
                <a16:creationId xmlns:a16="http://schemas.microsoft.com/office/drawing/2014/main" id="{755200A3-3404-42A8-8EA2-7235986FAB3A}"/>
              </a:ext>
            </a:extLst>
          </p:cNvPr>
          <p:cNvPicPr>
            <a:picLocks noChangeAspect="1"/>
          </p:cNvPicPr>
          <p:nvPr/>
        </p:nvPicPr>
        <p:blipFill rotWithShape="1">
          <a:blip r:embed="rId8">
            <a:extLst>
              <a:ext uri="{28A0092B-C50C-407E-A947-70E740481C1C}">
                <a14:useLocalDpi xmlns:a14="http://schemas.microsoft.com/office/drawing/2010/main" val="0"/>
              </a:ext>
            </a:extLst>
          </a:blip>
          <a:srcRect t="421" r="-1" b="-1"/>
          <a:stretch/>
        </p:blipFill>
        <p:spPr>
          <a:xfrm>
            <a:off x="8199966" y="3469102"/>
            <a:ext cx="3992034" cy="3388893"/>
          </a:xfrm>
          <a:prstGeom prst="rect">
            <a:avLst/>
          </a:prstGeom>
        </p:spPr>
      </p:pic>
    </p:spTree>
    <p:extLst>
      <p:ext uri="{BB962C8B-B14F-4D97-AF65-F5344CB8AC3E}">
        <p14:creationId xmlns:p14="http://schemas.microsoft.com/office/powerpoint/2010/main" val="2086242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187639-85A2-D5A8-3DC7-024070B35638}"/>
              </a:ext>
            </a:extLst>
          </p:cNvPr>
          <p:cNvSpPr>
            <a:spLocks noGrp="1"/>
          </p:cNvSpPr>
          <p:nvPr>
            <p:ph idx="1"/>
          </p:nvPr>
        </p:nvSpPr>
        <p:spPr/>
        <p:txBody>
          <a:bodyPr/>
          <a:lstStyle/>
          <a:p>
            <a:pPr marL="0" indent="0" algn="ctr">
              <a:buNone/>
            </a:pPr>
            <a:endParaRPr lang="en-GB" dirty="0"/>
          </a:p>
          <a:p>
            <a:pPr marL="0" indent="0" algn="ctr">
              <a:buNone/>
            </a:pPr>
            <a:endParaRPr lang="en-GB" dirty="0"/>
          </a:p>
        </p:txBody>
      </p:sp>
      <p:sp>
        <p:nvSpPr>
          <p:cNvPr id="4" name="TextBox 3">
            <a:extLst>
              <a:ext uri="{FF2B5EF4-FFF2-40B4-BE49-F238E27FC236}">
                <a16:creationId xmlns:a16="http://schemas.microsoft.com/office/drawing/2014/main" id="{DF04B890-16BD-7952-3AE5-C37238358FF7}"/>
              </a:ext>
            </a:extLst>
          </p:cNvPr>
          <p:cNvSpPr txBox="1"/>
          <p:nvPr/>
        </p:nvSpPr>
        <p:spPr>
          <a:xfrm>
            <a:off x="136634" y="84083"/>
            <a:ext cx="1797269" cy="74623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F7858D5-23DF-E4AC-8306-A98BD1F7CF89}"/>
              </a:ext>
            </a:extLst>
          </p:cNvPr>
          <p:cNvSpPr txBox="1"/>
          <p:nvPr/>
        </p:nvSpPr>
        <p:spPr>
          <a:xfrm>
            <a:off x="838200" y="1963554"/>
            <a:ext cx="105156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1" u="none" strike="noStrike" kern="1200" cap="none" spc="0" normalizeH="0" baseline="0" noProof="0" dirty="0">
                <a:ln>
                  <a:noFill/>
                </a:ln>
                <a:solidFill>
                  <a:prstClr val="black"/>
                </a:solidFill>
                <a:effectLst/>
                <a:uLnTx/>
                <a:uFillTx/>
                <a:latin typeface="Calibri" panose="020F0502020204030204"/>
                <a:ea typeface="+mn-ea"/>
                <a:cs typeface="+mn-cs"/>
              </a:rPr>
              <a:t>If you could change one thing that would make Herefordshire a better place for everyone, what would it be, and why?</a:t>
            </a:r>
          </a:p>
        </p:txBody>
      </p:sp>
    </p:spTree>
    <p:extLst>
      <p:ext uri="{BB962C8B-B14F-4D97-AF65-F5344CB8AC3E}">
        <p14:creationId xmlns:p14="http://schemas.microsoft.com/office/powerpoint/2010/main" val="644808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4466479"/>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Paddy Nugent</a:t>
            </a:r>
            <a:endPar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Friends of </a:t>
            </a:r>
            <a:r>
              <a:rPr lang="en-GB" sz="32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Castle Green</a:t>
            </a:r>
            <a:endParaRPr kumimoji="0" lang="en-GB" sz="32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Listening at a local level</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46D1435-ADC5-CB1D-8D6D-F6DD82C6F8C0}"/>
              </a:ext>
            </a:extLst>
          </p:cNvPr>
          <p:cNvPicPr>
            <a:picLocks noChangeAspect="1"/>
          </p:cNvPicPr>
          <p:nvPr/>
        </p:nvPicPr>
        <p:blipFill>
          <a:blip r:embed="rId2"/>
          <a:stretch>
            <a:fillRect/>
          </a:stretch>
        </p:blipFill>
        <p:spPr>
          <a:xfrm>
            <a:off x="5033962" y="4491677"/>
            <a:ext cx="2124075" cy="2152650"/>
          </a:xfrm>
          <a:prstGeom prst="rect">
            <a:avLst/>
          </a:prstGeom>
        </p:spPr>
      </p:pic>
    </p:spTree>
    <p:extLst>
      <p:ext uri="{BB962C8B-B14F-4D97-AF65-F5344CB8AC3E}">
        <p14:creationId xmlns:p14="http://schemas.microsoft.com/office/powerpoint/2010/main" val="2680088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301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B1A10AB-2069-C5D3-AC50-7615C713A7E7}"/>
              </a:ext>
            </a:extLst>
          </p:cNvPr>
          <p:cNvSpPr/>
          <p:nvPr/>
        </p:nvSpPr>
        <p:spPr>
          <a:xfrm>
            <a:off x="917450" y="5336810"/>
            <a:ext cx="10051676" cy="721736"/>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Mini Community Organising Exercise</a:t>
            </a:r>
            <a:endParaRPr lang="en-US" sz="40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B00D2800-F429-6B77-96AE-43C81C84BD89}"/>
              </a:ext>
            </a:extLst>
          </p:cNvPr>
          <p:cNvPicPr>
            <a:picLocks noChangeAspect="1"/>
          </p:cNvPicPr>
          <p:nvPr/>
        </p:nvPicPr>
        <p:blipFill>
          <a:blip r:embed="rId2"/>
          <a:stretch>
            <a:fillRect/>
          </a:stretch>
        </p:blipFill>
        <p:spPr>
          <a:xfrm>
            <a:off x="6411311" y="349469"/>
            <a:ext cx="4706007" cy="4706007"/>
          </a:xfrm>
          <a:prstGeom prst="rect">
            <a:avLst/>
          </a:prstGeom>
        </p:spPr>
      </p:pic>
    </p:spTree>
    <p:extLst>
      <p:ext uri="{BB962C8B-B14F-4D97-AF65-F5344CB8AC3E}">
        <p14:creationId xmlns:p14="http://schemas.microsoft.com/office/powerpoint/2010/main" val="3566406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GB" sz="1400" dirty="0"/>
          </a:p>
        </p:txBody>
      </p:sp>
      <p:sp>
        <p:nvSpPr>
          <p:cNvPr id="2" name="TextBox 1">
            <a:extLst>
              <a:ext uri="{FF2B5EF4-FFF2-40B4-BE49-F238E27FC236}">
                <a16:creationId xmlns:a16="http://schemas.microsoft.com/office/drawing/2014/main" id="{0AE3311A-999A-41F8-95C5-A254974FF46F}"/>
              </a:ext>
            </a:extLst>
          </p:cNvPr>
          <p:cNvSpPr txBox="1"/>
          <p:nvPr/>
        </p:nvSpPr>
        <p:spPr>
          <a:xfrm>
            <a:off x="549458" y="624472"/>
            <a:ext cx="6341471" cy="5816977"/>
          </a:xfrm>
          <a:prstGeom prst="rect">
            <a:avLst/>
          </a:prstGeom>
          <a:noFill/>
        </p:spPr>
        <p:txBody>
          <a:bodyPr wrap="square" rtlCol="0">
            <a:spAutoFit/>
          </a:bodyPr>
          <a:lstStyle/>
          <a:p>
            <a:r>
              <a:rPr lang="en-GB" sz="3600" b="1" dirty="0">
                <a:solidFill>
                  <a:srgbClr val="FF0000"/>
                </a:solidFill>
                <a:effectLst>
                  <a:outerShdw blurRad="38100" dist="38100" dir="2700000" algn="tl">
                    <a:srgbClr val="000000">
                      <a:alpha val="43137"/>
                    </a:srgbClr>
                  </a:outerShdw>
                </a:effectLst>
              </a:rPr>
              <a:t>Networking &amp; Light Lunch</a:t>
            </a:r>
          </a:p>
          <a:p>
            <a:endParaRPr lang="en-GB" sz="3600" dirty="0"/>
          </a:p>
          <a:p>
            <a:endParaRPr lang="en-GB" sz="3600" dirty="0"/>
          </a:p>
          <a:p>
            <a:r>
              <a:rPr lang="en-GB" sz="3600" dirty="0"/>
              <a:t>Join us at the next Community Partnership Event on Wednesday 17</a:t>
            </a:r>
            <a:r>
              <a:rPr lang="en-GB" sz="3600" baseline="30000" dirty="0"/>
              <a:t>th</a:t>
            </a:r>
            <a:r>
              <a:rPr lang="en-GB" sz="3600" dirty="0"/>
              <a:t> July at the Kindle Centre.</a:t>
            </a:r>
          </a:p>
          <a:p>
            <a:endParaRPr lang="en-GB" sz="3600" dirty="0"/>
          </a:p>
          <a:p>
            <a:endParaRPr lang="en-GB" sz="3600" dirty="0"/>
          </a:p>
          <a:p>
            <a:r>
              <a:rPr lang="en-GB" sz="2800" b="1" dirty="0">
                <a:solidFill>
                  <a:srgbClr val="FF0000"/>
                </a:solidFill>
              </a:rPr>
              <a:t>Community Partnership enquiries to:</a:t>
            </a:r>
          </a:p>
          <a:p>
            <a:endParaRPr lang="en-GB" sz="2800" b="1" dirty="0">
              <a:solidFill>
                <a:srgbClr val="FF0000"/>
              </a:solidFill>
            </a:endParaRPr>
          </a:p>
          <a:p>
            <a:r>
              <a:rPr lang="en-GB" sz="2800" b="1" dirty="0">
                <a:solidFill>
                  <a:srgbClr val="FF0000"/>
                </a:solidFill>
              </a:rPr>
              <a:t>sam@healthwatchherefordshire.co.uk</a:t>
            </a:r>
          </a:p>
        </p:txBody>
      </p:sp>
      <p:sp>
        <p:nvSpPr>
          <p:cNvPr id="6" name="Rectangle 3">
            <a:extLst>
              <a:ext uri="{FF2B5EF4-FFF2-40B4-BE49-F238E27FC236}">
                <a16:creationId xmlns:a16="http://schemas.microsoft.com/office/drawing/2014/main" id="{A7771F77-DB39-10ED-6379-B6261800DD5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2" name="Picture 11" descr="A qr code on a white background&#10;&#10;Description automatically generated">
            <a:extLst>
              <a:ext uri="{FF2B5EF4-FFF2-40B4-BE49-F238E27FC236}">
                <a16:creationId xmlns:a16="http://schemas.microsoft.com/office/drawing/2014/main" id="{0CA9A20D-085E-4D66-E137-038EBF702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7166" y="2320565"/>
            <a:ext cx="1506477" cy="1506477"/>
          </a:xfrm>
          <a:prstGeom prst="rect">
            <a:avLst/>
          </a:prstGeom>
        </p:spPr>
      </p:pic>
    </p:spTree>
    <p:extLst>
      <p:ext uri="{BB962C8B-B14F-4D97-AF65-F5344CB8AC3E}">
        <p14:creationId xmlns:p14="http://schemas.microsoft.com/office/powerpoint/2010/main" val="3440153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9A2F17C-6A1A-91A7-55F3-C47B5B92E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267" y="1323473"/>
            <a:ext cx="9850203" cy="43456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D6C57EE-0B5D-7626-8BBC-DC894BB2EFA5}"/>
              </a:ext>
            </a:extLst>
          </p:cNvPr>
          <p:cNvSpPr/>
          <p:nvPr/>
        </p:nvSpPr>
        <p:spPr>
          <a:xfrm>
            <a:off x="287337" y="879434"/>
            <a:ext cx="10914927" cy="45719"/>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9" name="Title 1">
            <a:extLst>
              <a:ext uri="{FF2B5EF4-FFF2-40B4-BE49-F238E27FC236}">
                <a16:creationId xmlns:a16="http://schemas.microsoft.com/office/drawing/2014/main" id="{1D012AA5-B636-47B3-15E9-FC74B648324E}"/>
              </a:ext>
            </a:extLst>
          </p:cNvPr>
          <p:cNvSpPr txBox="1">
            <a:spLocks/>
          </p:cNvSpPr>
          <p:nvPr/>
        </p:nvSpPr>
        <p:spPr>
          <a:xfrm>
            <a:off x="287337" y="183685"/>
            <a:ext cx="11519999" cy="854075"/>
          </a:xfrm>
          <a:prstGeom prst="rect">
            <a:avLst/>
          </a:prstGeom>
        </p:spPr>
        <p:txBody>
          <a:bodyPr vert="horz" lIns="0" tIns="0" rIns="0" bIns="0" rtlCol="0" anchor="t" anchorCtr="0">
            <a:normAutofit/>
          </a:bodyPr>
          <a:lstStyle>
            <a:lvl1pPr algn="l" defTabSz="914400" rtl="0" eaLnBrk="1" latinLnBrk="0" hangingPunct="1">
              <a:spcBef>
                <a:spcPct val="0"/>
              </a:spcBef>
              <a:buNone/>
              <a:defRPr sz="3200" b="1" kern="1200">
                <a:solidFill>
                  <a:schemeClr val="accent1"/>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E73E97"/>
                </a:solidFill>
                <a:effectLst/>
                <a:uLnTx/>
                <a:uFillTx/>
                <a:latin typeface="Poppins"/>
                <a:ea typeface="+mj-ea"/>
                <a:cs typeface="+mj-cs"/>
              </a:rPr>
              <a:t>What is a Community Paradigm?</a:t>
            </a:r>
            <a:endParaRPr kumimoji="0" lang="en-GB" sz="3200" b="1" i="0" u="none" strike="noStrike" kern="1200" cap="none" spc="0" normalizeH="0" baseline="0" noProof="0" dirty="0">
              <a:ln>
                <a:noFill/>
              </a:ln>
              <a:solidFill>
                <a:srgbClr val="E73E97"/>
              </a:solidFill>
              <a:effectLst/>
              <a:uLnTx/>
              <a:uFillTx/>
              <a:latin typeface="Poppins"/>
              <a:ea typeface="+mj-ea"/>
              <a:cs typeface="+mj-cs"/>
            </a:endParaRPr>
          </a:p>
        </p:txBody>
      </p:sp>
      <p:sp>
        <p:nvSpPr>
          <p:cNvPr id="2" name="Slide Number Placeholder 1">
            <a:extLst>
              <a:ext uri="{FF2B5EF4-FFF2-40B4-BE49-F238E27FC236}">
                <a16:creationId xmlns:a16="http://schemas.microsoft.com/office/drawing/2014/main" id="{782AC50B-1098-408C-A67F-CD9B4590E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5DF58-4118-4551-8C61-1A7ED177FA2D}" type="slidenum">
              <a:rPr kumimoji="0" lang="en-GB" sz="1000" b="1" i="0" u="none" strike="noStrike" kern="1200" cap="none" spc="0" normalizeH="0" baseline="0" noProof="0" smtClean="0">
                <a:ln>
                  <a:noFill/>
                </a:ln>
                <a:solidFill>
                  <a:prstClr val="white"/>
                </a:solidFill>
                <a:effectLst/>
                <a:uLnTx/>
                <a:uFillTx/>
                <a:latin typeface="Poppi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000" b="1" i="0" u="none" strike="noStrike" kern="1200" cap="none" spc="0" normalizeH="0" baseline="0" noProof="0" dirty="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3013551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1A9CFB-4D42-2569-1112-F6BDEF0CB2C5}"/>
              </a:ext>
            </a:extLst>
          </p:cNvPr>
          <p:cNvSpPr>
            <a:spLocks noGrp="1"/>
          </p:cNvSpPr>
          <p:nvPr>
            <p:ph idx="1"/>
          </p:nvPr>
        </p:nvSpPr>
        <p:spPr>
          <a:xfrm>
            <a:off x="310341" y="935950"/>
            <a:ext cx="11784677" cy="5001051"/>
          </a:xfrm>
        </p:spPr>
        <p:txBody>
          <a:bodyPr/>
          <a:lstStyle/>
          <a:p>
            <a:r>
              <a:rPr lang="en-US" sz="1400" b="1" dirty="0">
                <a:latin typeface="+mn-lt"/>
              </a:rPr>
              <a:t>Why? </a:t>
            </a:r>
          </a:p>
          <a:p>
            <a:r>
              <a:rPr lang="en-US" sz="1400" dirty="0">
                <a:latin typeface="+mn-lt"/>
              </a:rPr>
              <a:t>• The public service models of the last 60 years are broken, and a new approach is needed working in partnership with communities. Public sector services will never be able to create a state system big enough to address the demand now, or in the future. </a:t>
            </a:r>
          </a:p>
          <a:p>
            <a:r>
              <a:rPr lang="en-US" sz="1400" dirty="0">
                <a:latin typeface="+mn-lt"/>
              </a:rPr>
              <a:t>• We must activate communities to work with us. Reduce demand, intervene sooner with community led solutions, and invest in prevention for better wellbeing outcomes. </a:t>
            </a:r>
          </a:p>
          <a:p>
            <a:r>
              <a:rPr lang="en-US" sz="1400" b="1" dirty="0">
                <a:latin typeface="+mn-lt"/>
              </a:rPr>
              <a:t>What does creating Community Power mean? </a:t>
            </a:r>
          </a:p>
          <a:p>
            <a:r>
              <a:rPr lang="en-US" sz="1400" dirty="0">
                <a:latin typeface="+mn-lt"/>
              </a:rPr>
              <a:t>• Community Paradigm describes a relationship and partnership between the state and communities. This is </a:t>
            </a:r>
            <a:r>
              <a:rPr lang="en-US" sz="1400" b="1" dirty="0">
                <a:latin typeface="+mn-lt"/>
              </a:rPr>
              <a:t>not</a:t>
            </a:r>
            <a:r>
              <a:rPr lang="en-US" sz="1400" dirty="0">
                <a:latin typeface="+mn-lt"/>
              </a:rPr>
              <a:t> a project; it is a complete overturning of the way public servants think and act. </a:t>
            </a:r>
          </a:p>
          <a:p>
            <a:r>
              <a:rPr lang="en-US" sz="1400" dirty="0">
                <a:latin typeface="+mn-lt"/>
              </a:rPr>
              <a:t>• This is a fundamental change away from doing </a:t>
            </a:r>
            <a:r>
              <a:rPr lang="en-US" sz="1400" b="1" dirty="0">
                <a:latin typeface="+mn-lt"/>
              </a:rPr>
              <a:t>TO</a:t>
            </a:r>
            <a:r>
              <a:rPr lang="en-US" sz="1400" dirty="0">
                <a:latin typeface="+mn-lt"/>
              </a:rPr>
              <a:t> people, to building a relationship </a:t>
            </a:r>
            <a:r>
              <a:rPr lang="en-US" sz="1400" b="1" dirty="0">
                <a:latin typeface="+mn-lt"/>
              </a:rPr>
              <a:t>WITH</a:t>
            </a:r>
            <a:r>
              <a:rPr lang="en-US" sz="1400" dirty="0">
                <a:latin typeface="+mn-lt"/>
              </a:rPr>
              <a:t> people, to develop community solutions.</a:t>
            </a:r>
          </a:p>
          <a:p>
            <a:r>
              <a:rPr lang="en-US" sz="1400" dirty="0">
                <a:latin typeface="+mn-lt"/>
              </a:rPr>
              <a:t> • This isn’t a quick fix; this is a long-term way of working. </a:t>
            </a:r>
          </a:p>
          <a:p>
            <a:r>
              <a:rPr lang="en-US" sz="1400" dirty="0">
                <a:latin typeface="+mn-lt"/>
              </a:rPr>
              <a:t>• We need to look at our assets, which are our </a:t>
            </a:r>
            <a:r>
              <a:rPr lang="en-US" sz="1400" b="1" dirty="0">
                <a:latin typeface="+mn-lt"/>
              </a:rPr>
              <a:t>citizens</a:t>
            </a:r>
            <a:r>
              <a:rPr lang="en-US" sz="1400" dirty="0">
                <a:latin typeface="+mn-lt"/>
              </a:rPr>
              <a:t>, and transfer the power, resource and assets to communities. We need to treat people with respect and trust communities with the resource. </a:t>
            </a:r>
          </a:p>
          <a:p>
            <a:r>
              <a:rPr lang="en-US" sz="1400" b="1" dirty="0">
                <a:latin typeface="+mn-lt"/>
              </a:rPr>
              <a:t>An example of community power and a paradigm shift: </a:t>
            </a:r>
          </a:p>
          <a:p>
            <a:r>
              <a:rPr lang="en-US" sz="1400" dirty="0">
                <a:latin typeface="+mn-lt"/>
              </a:rPr>
              <a:t>• The Wigan Deal made savings and invested £15m over 5 years. This funded over 500 projects in communities, coproduced by communities, and increased healthy life expectancy by 7 years and is continuing today. </a:t>
            </a:r>
          </a:p>
          <a:p>
            <a:r>
              <a:rPr lang="en-US" sz="1400" dirty="0">
                <a:latin typeface="+mn-lt"/>
              </a:rPr>
              <a:t>• The approach of Wigan Deal required public sector to work on the culture, habits, and customs of the public servants across the system. To retrain all their brains to listen to people, walk in their shoes and avoid a tick box exercise.</a:t>
            </a:r>
            <a:endParaRPr lang="en-GB" sz="1400" dirty="0">
              <a:latin typeface="+mn-lt"/>
            </a:endParaRPr>
          </a:p>
        </p:txBody>
      </p:sp>
      <p:sp>
        <p:nvSpPr>
          <p:cNvPr id="5" name="Slide Number Placeholder 4">
            <a:extLst>
              <a:ext uri="{FF2B5EF4-FFF2-40B4-BE49-F238E27FC236}">
                <a16:creationId xmlns:a16="http://schemas.microsoft.com/office/drawing/2014/main" id="{DB829839-8883-A17E-30E0-AE7AC5C1D9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5DF58-4118-4551-8C61-1A7ED177FA2D}" type="slidenum">
              <a:rPr kumimoji="0" lang="en-GB" sz="1000" b="1" i="0" u="none" strike="noStrike" kern="1200" cap="none" spc="0" normalizeH="0" baseline="0" noProof="0" smtClean="0">
                <a:ln>
                  <a:noFill/>
                </a:ln>
                <a:solidFill>
                  <a:prstClr val="white"/>
                </a:solidFill>
                <a:effectLst/>
                <a:uLnTx/>
                <a:uFillTx/>
                <a:latin typeface="Poppi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000" b="1" i="0" u="none" strike="noStrike" kern="1200" cap="none" spc="0" normalizeH="0" baseline="0" noProof="0" dirty="0">
              <a:ln>
                <a:noFill/>
              </a:ln>
              <a:solidFill>
                <a:prstClr val="white"/>
              </a:solidFill>
              <a:effectLst/>
              <a:uLnTx/>
              <a:uFillTx/>
              <a:latin typeface="Poppins"/>
              <a:ea typeface="+mn-ea"/>
              <a:cs typeface="+mn-cs"/>
            </a:endParaRPr>
          </a:p>
        </p:txBody>
      </p:sp>
      <p:sp>
        <p:nvSpPr>
          <p:cNvPr id="7" name="Rectangle 6">
            <a:extLst>
              <a:ext uri="{FF2B5EF4-FFF2-40B4-BE49-F238E27FC236}">
                <a16:creationId xmlns:a16="http://schemas.microsoft.com/office/drawing/2014/main" id="{EFB308DC-BD1A-1C0D-64AF-0FEE2A8ECA35}"/>
              </a:ext>
            </a:extLst>
          </p:cNvPr>
          <p:cNvSpPr/>
          <p:nvPr/>
        </p:nvSpPr>
        <p:spPr>
          <a:xfrm>
            <a:off x="287337" y="879434"/>
            <a:ext cx="10914927" cy="45719"/>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8" name="Title 1">
            <a:extLst>
              <a:ext uri="{FF2B5EF4-FFF2-40B4-BE49-F238E27FC236}">
                <a16:creationId xmlns:a16="http://schemas.microsoft.com/office/drawing/2014/main" id="{4024485D-CB58-2755-5906-230E86FF1520}"/>
              </a:ext>
            </a:extLst>
          </p:cNvPr>
          <p:cNvSpPr txBox="1">
            <a:spLocks/>
          </p:cNvSpPr>
          <p:nvPr/>
        </p:nvSpPr>
        <p:spPr>
          <a:xfrm>
            <a:off x="287337" y="183685"/>
            <a:ext cx="11519999" cy="854075"/>
          </a:xfrm>
          <a:prstGeom prst="rect">
            <a:avLst/>
          </a:prstGeom>
        </p:spPr>
        <p:txBody>
          <a:bodyPr vert="horz" lIns="0" tIns="0" rIns="0" bIns="0" rtlCol="0" anchor="t" anchorCtr="0">
            <a:normAutofit/>
          </a:bodyPr>
          <a:lstStyle>
            <a:lvl1pPr algn="l" defTabSz="914400" rtl="0" eaLnBrk="1" latinLnBrk="0" hangingPunct="1">
              <a:spcBef>
                <a:spcPct val="0"/>
              </a:spcBef>
              <a:buNone/>
              <a:defRPr sz="3200" b="1" kern="1200">
                <a:solidFill>
                  <a:schemeClr val="accent1"/>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E73E97"/>
                </a:solidFill>
                <a:effectLst/>
                <a:uLnTx/>
                <a:uFillTx/>
                <a:latin typeface="Poppins"/>
                <a:ea typeface="+mj-ea"/>
                <a:cs typeface="+mj-cs"/>
              </a:rPr>
              <a:t>What is a Community Paradigm?</a:t>
            </a:r>
            <a:endParaRPr kumimoji="0" lang="en-GB" sz="3200" b="1" i="0" u="none" strike="noStrike" kern="1200" cap="none" spc="0" normalizeH="0" baseline="0" noProof="0" dirty="0">
              <a:ln>
                <a:noFill/>
              </a:ln>
              <a:solidFill>
                <a:srgbClr val="E73E97"/>
              </a:solidFill>
              <a:effectLst/>
              <a:uLnTx/>
              <a:uFillTx/>
              <a:latin typeface="Poppins"/>
              <a:ea typeface="+mj-ea"/>
              <a:cs typeface="+mj-cs"/>
            </a:endParaRPr>
          </a:p>
        </p:txBody>
      </p:sp>
    </p:spTree>
    <p:extLst>
      <p:ext uri="{BB962C8B-B14F-4D97-AF65-F5344CB8AC3E}">
        <p14:creationId xmlns:p14="http://schemas.microsoft.com/office/powerpoint/2010/main" val="359200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left)">
                                      <p:cBhvr>
                                        <p:cTn id="10" dur="500"/>
                                        <p:tgtEl>
                                          <p:spTgt spid="3">
                                            <p:txEl>
                                              <p:pRg st="4" end="4"/>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wipe(left)">
                                      <p:cBhvr>
                                        <p:cTn id="13" dur="500"/>
                                        <p:tgtEl>
                                          <p:spTgt spid="3">
                                            <p:txEl>
                                              <p:pRg st="5" end="5"/>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left)">
                                      <p:cBhvr>
                                        <p:cTn id="16" dur="500"/>
                                        <p:tgtEl>
                                          <p:spTgt spid="3">
                                            <p:txEl>
                                              <p:pRg st="6" end="6"/>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wipe(left)">
                                      <p:cBhvr>
                                        <p:cTn id="19" dur="500"/>
                                        <p:tgtEl>
                                          <p:spTgt spid="3">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wipe(left)">
                                      <p:cBhvr>
                                        <p:cTn id="24" dur="500"/>
                                        <p:tgtEl>
                                          <p:spTgt spid="3">
                                            <p:txEl>
                                              <p:pRg st="8" end="8"/>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wipe(left)">
                                      <p:cBhvr>
                                        <p:cTn id="27" dur="500"/>
                                        <p:tgtEl>
                                          <p:spTgt spid="3">
                                            <p:txEl>
                                              <p:pRg st="9" end="9"/>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wipe(left)">
                                      <p:cBhvr>
                                        <p:cTn id="3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558D7D-4173-893B-DC65-008C54E9ABB4}"/>
              </a:ext>
            </a:extLst>
          </p:cNvPr>
          <p:cNvSpPr txBox="1">
            <a:spLocks/>
          </p:cNvSpPr>
          <p:nvPr/>
        </p:nvSpPr>
        <p:spPr>
          <a:xfrm>
            <a:off x="287337" y="183685"/>
            <a:ext cx="11519999" cy="854075"/>
          </a:xfrm>
          <a:prstGeom prst="rect">
            <a:avLst/>
          </a:prstGeom>
        </p:spPr>
        <p:txBody>
          <a:bodyPr vert="horz" lIns="0" tIns="0" rIns="0" bIns="0" rtlCol="0" anchor="t" anchorCtr="0">
            <a:normAutofit fontScale="92500"/>
          </a:bodyPr>
          <a:lstStyle>
            <a:lvl1pPr algn="l" defTabSz="914400" rtl="0" eaLnBrk="1" latinLnBrk="0" hangingPunct="1">
              <a:spcBef>
                <a:spcPct val="0"/>
              </a:spcBef>
              <a:buNone/>
              <a:defRPr sz="3200" b="1" kern="1200">
                <a:solidFill>
                  <a:schemeClr val="accent1"/>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E73E97"/>
                </a:solidFill>
                <a:effectLst/>
                <a:uLnTx/>
                <a:uFillTx/>
                <a:latin typeface="Poppins"/>
                <a:ea typeface="+mj-ea"/>
                <a:cs typeface="+mj-cs"/>
              </a:rPr>
              <a:t>Bringing Herefordshire Together – making the difference</a:t>
            </a:r>
            <a:endParaRPr kumimoji="0" lang="en-GB" sz="3200" b="1" i="0" u="none" strike="noStrike" kern="1200" cap="none" spc="0" normalizeH="0" baseline="0" noProof="0" dirty="0">
              <a:ln>
                <a:noFill/>
              </a:ln>
              <a:solidFill>
                <a:srgbClr val="E73E97"/>
              </a:solidFill>
              <a:effectLst/>
              <a:uLnTx/>
              <a:uFillTx/>
              <a:latin typeface="Poppins"/>
              <a:ea typeface="+mj-ea"/>
              <a:cs typeface="+mj-cs"/>
            </a:endParaRPr>
          </a:p>
        </p:txBody>
      </p:sp>
      <p:sp>
        <p:nvSpPr>
          <p:cNvPr id="20" name="Slide Number Placeholder 19">
            <a:extLst>
              <a:ext uri="{FF2B5EF4-FFF2-40B4-BE49-F238E27FC236}">
                <a16:creationId xmlns:a16="http://schemas.microsoft.com/office/drawing/2014/main" id="{C055325C-7F8E-523E-96C0-0A024C3F17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5DF58-4118-4551-8C61-1A7ED177FA2D}" type="slidenum">
              <a:rPr kumimoji="0" lang="en-GB" sz="1000" b="1" i="0" u="none" strike="noStrike" kern="1200" cap="none" spc="0" normalizeH="0" baseline="0" noProof="0" smtClean="0">
                <a:ln>
                  <a:noFill/>
                </a:ln>
                <a:solidFill>
                  <a:prstClr val="white"/>
                </a:solidFill>
                <a:effectLst/>
                <a:uLnTx/>
                <a:uFillTx/>
                <a:latin typeface="Poppi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000" b="1" i="0" u="none" strike="noStrike" kern="1200" cap="none" spc="0" normalizeH="0" baseline="0" noProof="0" dirty="0">
              <a:ln>
                <a:noFill/>
              </a:ln>
              <a:solidFill>
                <a:prstClr val="white"/>
              </a:solidFill>
              <a:effectLst/>
              <a:uLnTx/>
              <a:uFillTx/>
              <a:latin typeface="Poppins"/>
              <a:ea typeface="+mn-ea"/>
              <a:cs typeface="+mn-cs"/>
            </a:endParaRPr>
          </a:p>
        </p:txBody>
      </p:sp>
      <p:sp>
        <p:nvSpPr>
          <p:cNvPr id="4" name="Rectangle 3">
            <a:extLst>
              <a:ext uri="{FF2B5EF4-FFF2-40B4-BE49-F238E27FC236}">
                <a16:creationId xmlns:a16="http://schemas.microsoft.com/office/drawing/2014/main" id="{842F920F-B909-3EA2-54FF-530BDE34BE4C}"/>
              </a:ext>
            </a:extLst>
          </p:cNvPr>
          <p:cNvSpPr/>
          <p:nvPr/>
        </p:nvSpPr>
        <p:spPr>
          <a:xfrm>
            <a:off x="287337" y="879434"/>
            <a:ext cx="10914927" cy="45719"/>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6" name="TextBox 5">
            <a:extLst>
              <a:ext uri="{FF2B5EF4-FFF2-40B4-BE49-F238E27FC236}">
                <a16:creationId xmlns:a16="http://schemas.microsoft.com/office/drawing/2014/main" id="{144BF6F0-A7FD-87BA-A081-99D801CC2BED}"/>
              </a:ext>
            </a:extLst>
          </p:cNvPr>
          <p:cNvSpPr txBox="1"/>
          <p:nvPr/>
        </p:nvSpPr>
        <p:spPr>
          <a:xfrm>
            <a:off x="287337" y="1688391"/>
            <a:ext cx="11402672" cy="3197350"/>
          </a:xfrm>
          <a:prstGeom prst="rect">
            <a:avLst/>
          </a:prstGeom>
          <a:noFill/>
          <a:ln>
            <a:solidFill>
              <a:schemeClr val="accent1"/>
            </a:solidFill>
          </a:ln>
        </p:spPr>
        <p:txBody>
          <a:bodyPr wrap="square">
            <a:spAutoFit/>
          </a:bodyPr>
          <a:lstStyle/>
          <a:p>
            <a:pPr marL="45720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004C6B"/>
                </a:solidFill>
                <a:effectLst/>
                <a:uLnTx/>
                <a:uFillTx/>
                <a:latin typeface="Poppins"/>
                <a:ea typeface="Calibri" panose="020F0502020204030204" pitchFamily="34" charset="0"/>
                <a:cs typeface="Times New Roman" panose="02020603050405020304" pitchFamily="18" charset="0"/>
              </a:rPr>
              <a:t>For residents:</a:t>
            </a:r>
            <a:r>
              <a:rPr kumimoji="0" lang="en-US" sz="1800" b="0" i="0" u="none" strike="noStrike" kern="100" cap="none" spc="0" normalizeH="0" baseline="0" noProof="0" dirty="0">
                <a:ln>
                  <a:noFill/>
                </a:ln>
                <a:solidFill>
                  <a:srgbClr val="004C6B"/>
                </a:solidFill>
                <a:effectLst/>
                <a:uLnTx/>
                <a:uFillTx/>
                <a:latin typeface="Poppins"/>
                <a:ea typeface="Calibri" panose="020F0502020204030204" pitchFamily="34" charset="0"/>
                <a:cs typeface="Times New Roman" panose="02020603050405020304" pitchFamily="18" charset="0"/>
              </a:rPr>
              <a:t> resilient activated communities will design the interventions that will work best for them, receiving the right support as early as possible as close to community as possible.</a:t>
            </a:r>
          </a:p>
          <a:p>
            <a:pPr marL="457200" marR="0" lvl="0" indent="0" algn="ctr" defTabSz="914400" rtl="0" eaLnBrk="1" fontAlgn="auto" latinLnBrk="0" hangingPunct="1">
              <a:lnSpc>
                <a:spcPct val="107000"/>
              </a:lnSpc>
              <a:spcBef>
                <a:spcPts val="0"/>
              </a:spcBef>
              <a:spcAft>
                <a:spcPts val="800"/>
              </a:spcAft>
              <a:buClrTx/>
              <a:buSzTx/>
              <a:buFontTx/>
              <a:buNone/>
              <a:tabLst/>
              <a:defRPr/>
            </a:pPr>
            <a:endParaRPr kumimoji="0" lang="en-GB" sz="1600" b="0" i="0" u="none" strike="noStrike" kern="100" cap="none" spc="0" normalizeH="0" baseline="0" noProof="0" dirty="0">
              <a:ln>
                <a:noFill/>
              </a:ln>
              <a:solidFill>
                <a:srgbClr val="004C6B"/>
              </a:solidFill>
              <a:effectLst/>
              <a:uLnTx/>
              <a:uFillTx/>
              <a:latin typeface="Poppins"/>
              <a:ea typeface="Calibri" panose="020F0502020204030204" pitchFamily="34" charset="0"/>
              <a:cs typeface="Times New Roman" panose="02020603050405020304" pitchFamily="18" charset="0"/>
            </a:endParaRPr>
          </a:p>
          <a:p>
            <a:pPr marL="45720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004C6B"/>
                </a:solidFill>
                <a:effectLst/>
                <a:uLnTx/>
                <a:uFillTx/>
                <a:latin typeface="Poppins"/>
                <a:ea typeface="Calibri" panose="020F0502020204030204" pitchFamily="34" charset="0"/>
                <a:cs typeface="Times New Roman" panose="02020603050405020304" pitchFamily="18" charset="0"/>
              </a:rPr>
              <a:t>For community organisations:</a:t>
            </a:r>
            <a:r>
              <a:rPr kumimoji="0" lang="en-US" sz="1800" b="0" i="0" u="none" strike="noStrike" kern="100" cap="none" spc="0" normalizeH="0" baseline="0" noProof="0" dirty="0">
                <a:ln>
                  <a:noFill/>
                </a:ln>
                <a:solidFill>
                  <a:srgbClr val="004C6B"/>
                </a:solidFill>
                <a:effectLst/>
                <a:uLnTx/>
                <a:uFillTx/>
                <a:latin typeface="Poppins"/>
                <a:ea typeface="Calibri" panose="020F0502020204030204" pitchFamily="34" charset="0"/>
                <a:cs typeface="Times New Roman" panose="02020603050405020304" pitchFamily="18" charset="0"/>
              </a:rPr>
              <a:t> will be invested in to support communities through community-led prevention initiatives.</a:t>
            </a:r>
          </a:p>
          <a:p>
            <a:pPr marL="457200" marR="0" lvl="0" indent="0" algn="ctr" defTabSz="914400" rtl="0" eaLnBrk="1" fontAlgn="auto" latinLnBrk="0" hangingPunct="1">
              <a:lnSpc>
                <a:spcPct val="107000"/>
              </a:lnSpc>
              <a:spcBef>
                <a:spcPts val="0"/>
              </a:spcBef>
              <a:spcAft>
                <a:spcPts val="800"/>
              </a:spcAft>
              <a:buClrTx/>
              <a:buSzTx/>
              <a:buFontTx/>
              <a:buNone/>
              <a:tabLst/>
              <a:defRPr/>
            </a:pPr>
            <a:endParaRPr kumimoji="0" lang="en-GB" sz="1600" b="0" i="0" u="none" strike="noStrike" kern="100" cap="none" spc="0" normalizeH="0" baseline="0" noProof="0" dirty="0">
              <a:ln>
                <a:noFill/>
              </a:ln>
              <a:solidFill>
                <a:srgbClr val="004C6B"/>
              </a:solidFill>
              <a:effectLst/>
              <a:uLnTx/>
              <a:uFillTx/>
              <a:latin typeface="Poppins"/>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004C6B"/>
                </a:solidFill>
                <a:effectLst/>
                <a:uLnTx/>
                <a:uFillTx/>
                <a:latin typeface="Poppins"/>
                <a:ea typeface="Calibri" panose="020F0502020204030204" pitchFamily="34" charset="0"/>
                <a:cs typeface="Times New Roman" panose="02020603050405020304" pitchFamily="18" charset="0"/>
              </a:rPr>
              <a:t>For public sector: </a:t>
            </a:r>
            <a:r>
              <a:rPr kumimoji="0" lang="en-US" sz="1800" b="0" i="0" u="none" strike="noStrike" kern="100" cap="none" spc="0" normalizeH="0" baseline="0" noProof="0" dirty="0">
                <a:ln>
                  <a:noFill/>
                </a:ln>
                <a:solidFill>
                  <a:srgbClr val="004C6B"/>
                </a:solidFill>
                <a:effectLst/>
                <a:uLnTx/>
                <a:uFillTx/>
                <a:latin typeface="Poppins"/>
                <a:ea typeface="Calibri" panose="020F0502020204030204" pitchFamily="34" charset="0"/>
                <a:cs typeface="Times New Roman" panose="02020603050405020304" pitchFamily="18" charset="0"/>
              </a:rPr>
              <a:t>investing in community prevention will reduce demand on future services and improve people’s wellbeing for the longer term.</a:t>
            </a:r>
            <a:endParaRPr kumimoji="0" lang="en-GB" sz="1800" b="0" i="0" u="none" strike="noStrike" kern="100" cap="none" spc="0" normalizeH="0" baseline="0" noProof="0" dirty="0">
              <a:ln>
                <a:noFill/>
              </a:ln>
              <a:solidFill>
                <a:srgbClr val="004C6B"/>
              </a:solidFill>
              <a:effectLst/>
              <a:uLnTx/>
              <a:uFillTx/>
              <a:latin typeface="Poppins"/>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800" b="1" i="0" u="none" strike="noStrike" kern="100" cap="none" spc="0" normalizeH="0" baseline="0" noProof="0" dirty="0">
              <a:ln>
                <a:noFill/>
              </a:ln>
              <a:solidFill>
                <a:srgbClr val="004C6B"/>
              </a:solidFill>
              <a:effectLst/>
              <a:uLnTx/>
              <a:uFillTx/>
              <a:latin typeface="Poppins"/>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96679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rial Em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CC All Colour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evern Wye Blue Slate 2020">
  <a:themeElements>
    <a:clrScheme name="Severn Wye 2020">
      <a:dk1>
        <a:srgbClr val="2D2926"/>
      </a:dk1>
      <a:lt1>
        <a:sysClr val="window" lastClr="FFFFFF"/>
      </a:lt1>
      <a:dk2>
        <a:srgbClr val="445159"/>
      </a:dk2>
      <a:lt2>
        <a:srgbClr val="F0F0F0"/>
      </a:lt2>
      <a:accent1>
        <a:srgbClr val="29AAE2"/>
      </a:accent1>
      <a:accent2>
        <a:srgbClr val="F4B739"/>
      </a:accent2>
      <a:accent3>
        <a:srgbClr val="C6195A"/>
      </a:accent3>
      <a:accent4>
        <a:srgbClr val="8DC640"/>
      </a:accent4>
      <a:accent5>
        <a:srgbClr val="EC6535"/>
      </a:accent5>
      <a:accent6>
        <a:srgbClr val="3C5954"/>
      </a:accent6>
      <a:hlink>
        <a:srgbClr val="29AAE2"/>
      </a:hlink>
      <a:folHlink>
        <a:srgbClr val="29AAE2"/>
      </a:folHlink>
    </a:clrScheme>
    <a:fontScheme name="Severn Wye Inhouse">
      <a:majorFont>
        <a:latin typeface="Aria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sz="2000" dirty="0" smtClean="0"/>
        </a:defPPr>
      </a:lstStyle>
    </a:txDef>
  </a:objectDefaults>
  <a:extraClrSchemeLst/>
  <a:extLst>
    <a:ext uri="{05A4C25C-085E-4340-85A3-A5531E510DB2}">
      <thm15:themeFamily xmlns:thm15="http://schemas.microsoft.com/office/thememl/2012/main" name="Powerpoint 2020 Template" id="{3F32FEB7-9DD7-6942-B7F1-8E19430E38B1}" vid="{35E10CD1-85AD-1A49-9337-8A450D19817F}"/>
    </a:ext>
  </a:extLst>
</a:theme>
</file>

<file path=ppt/theme/theme4.xml><?xml version="1.0" encoding="utf-8"?>
<a:theme xmlns:a="http://schemas.openxmlformats.org/drawingml/2006/main" name="Severn Wye White-Blue 2020">
  <a:themeElements>
    <a:clrScheme name="Severn Wye 2020">
      <a:dk1>
        <a:srgbClr val="2D2926"/>
      </a:dk1>
      <a:lt1>
        <a:sysClr val="window" lastClr="FFFFFF"/>
      </a:lt1>
      <a:dk2>
        <a:srgbClr val="445159"/>
      </a:dk2>
      <a:lt2>
        <a:srgbClr val="F0F0F0"/>
      </a:lt2>
      <a:accent1>
        <a:srgbClr val="29AAE2"/>
      </a:accent1>
      <a:accent2>
        <a:srgbClr val="F4B739"/>
      </a:accent2>
      <a:accent3>
        <a:srgbClr val="C6195A"/>
      </a:accent3>
      <a:accent4>
        <a:srgbClr val="8DC640"/>
      </a:accent4>
      <a:accent5>
        <a:srgbClr val="EC6535"/>
      </a:accent5>
      <a:accent6>
        <a:srgbClr val="3C5954"/>
      </a:accent6>
      <a:hlink>
        <a:srgbClr val="29AAE2"/>
      </a:hlink>
      <a:folHlink>
        <a:srgbClr val="29AA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sz="2000" dirty="0" smtClean="0"/>
        </a:defPPr>
      </a:lstStyle>
    </a:txDef>
  </a:objectDefaults>
  <a:extraClrSchemeLst/>
  <a:extLst>
    <a:ext uri="{05A4C25C-085E-4340-85A3-A5531E510DB2}">
      <thm15:themeFamily xmlns:thm15="http://schemas.microsoft.com/office/thememl/2012/main" name="Powerpoint 2020 Template" id="{3F32FEB7-9DD7-6942-B7F1-8E19430E38B1}" vid="{352DB8A2-4DD4-B949-AC15-A94570EC2F0A}"/>
    </a:ext>
  </a:extLst>
</a:theme>
</file>

<file path=ppt/theme/theme5.xml><?xml version="1.0" encoding="utf-8"?>
<a:theme xmlns:a="http://schemas.openxmlformats.org/drawingml/2006/main" name="6_Office Theme">
  <a:themeElements>
    <a:clrScheme name="Herefordshire Council 2018">
      <a:dk1>
        <a:srgbClr val="282E2B"/>
      </a:dk1>
      <a:lt1>
        <a:srgbClr val="FFFFFF"/>
      </a:lt1>
      <a:dk2>
        <a:srgbClr val="FFC937"/>
      </a:dk2>
      <a:lt2>
        <a:srgbClr val="FFFFFF"/>
      </a:lt2>
      <a:accent1>
        <a:srgbClr val="FFC937"/>
      </a:accent1>
      <a:accent2>
        <a:srgbClr val="FFFFFF"/>
      </a:accent2>
      <a:accent3>
        <a:srgbClr val="A7216D"/>
      </a:accent3>
      <a:accent4>
        <a:srgbClr val="F16A37"/>
      </a:accent4>
      <a:accent5>
        <a:srgbClr val="282E2B"/>
      </a:accent5>
      <a:accent6>
        <a:srgbClr val="EC2048"/>
      </a:accent6>
      <a:hlink>
        <a:srgbClr val="0099CB"/>
      </a:hlink>
      <a:folHlink>
        <a:srgbClr val="F16A3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widescreen template" id="{309E2F68-04EF-48DD-8D87-E5C86D0B1C5F}" vid="{E7228724-AF4F-4576-9ED6-65C7A9E23CA1}"/>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Healthwatch Theme 2021">
  <a:themeElements>
    <a:clrScheme name="Healthwatch">
      <a:dk1>
        <a:srgbClr val="004C6B"/>
      </a:dk1>
      <a:lt1>
        <a:sysClr val="window" lastClr="FFFFFF"/>
      </a:lt1>
      <a:dk2>
        <a:srgbClr val="BFBFBF"/>
      </a:dk2>
      <a:lt2>
        <a:srgbClr val="FFFFFF"/>
      </a:lt2>
      <a:accent1>
        <a:srgbClr val="E73E97"/>
      </a:accent1>
      <a:accent2>
        <a:srgbClr val="84BD00"/>
      </a:accent2>
      <a:accent3>
        <a:srgbClr val="F9B93E"/>
      </a:accent3>
      <a:accent4>
        <a:srgbClr val="00B38C"/>
      </a:accent4>
      <a:accent5>
        <a:srgbClr val="7FCBEB"/>
      </a:accent5>
      <a:accent6>
        <a:srgbClr val="FFFFFF"/>
      </a:accent6>
      <a:hlink>
        <a:srgbClr val="A81563"/>
      </a:hlink>
      <a:folHlink>
        <a:srgbClr val="A81563"/>
      </a:folHlink>
    </a:clrScheme>
    <a:fontScheme name="Healthwatch">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1435</TotalTime>
  <Words>2779</Words>
  <Application>Microsoft Office PowerPoint</Application>
  <PresentationFormat>Widescreen</PresentationFormat>
  <Paragraphs>412</Paragraphs>
  <Slides>67</Slides>
  <Notes>24</Notes>
  <HiddenSlides>1</HiddenSlides>
  <MMClips>0</MMClips>
  <ScaleCrop>false</ScaleCrop>
  <HeadingPairs>
    <vt:vector size="4" baseType="variant">
      <vt:variant>
        <vt:lpstr>Theme</vt:lpstr>
      </vt:variant>
      <vt:variant>
        <vt:i4>13</vt:i4>
      </vt:variant>
      <vt:variant>
        <vt:lpstr>Slide Titles</vt:lpstr>
      </vt:variant>
      <vt:variant>
        <vt:i4>67</vt:i4>
      </vt:variant>
    </vt:vector>
  </HeadingPairs>
  <TitlesOfParts>
    <vt:vector size="80" baseType="lpstr">
      <vt:lpstr>Office Theme</vt:lpstr>
      <vt:lpstr>WCC All Colours</vt:lpstr>
      <vt:lpstr>Severn Wye Blue Slate 2020</vt:lpstr>
      <vt:lpstr>Severn Wye White-Blue 2020</vt:lpstr>
      <vt:lpstr>6_Office Theme</vt:lpstr>
      <vt:lpstr>1_Office Theme</vt:lpstr>
      <vt:lpstr>4_Office Theme</vt:lpstr>
      <vt:lpstr>3_Office Theme</vt:lpstr>
      <vt:lpstr>Healthwatch Theme 2021</vt:lpstr>
      <vt:lpstr>2_Office Theme</vt:lpstr>
      <vt:lpstr>5_Office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Driving forward Herefordshire 2033</vt:lpstr>
      <vt:lpstr>PowerPoint Presentation</vt:lpstr>
      <vt:lpstr>Driving forward Herefordshire 2033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Herefordshire Together Fund</vt:lpstr>
      <vt:lpstr>PowerPoint Presentation</vt:lpstr>
      <vt:lpstr>PowerPoint Presentation</vt:lpstr>
      <vt:lpstr>Supporting survivors of sexual violence</vt:lpstr>
      <vt:lpstr>WMRSASC Services Overview</vt:lpstr>
      <vt:lpstr>PowerPoint Presentation</vt:lpstr>
      <vt:lpstr>PowerPoint Presentation</vt:lpstr>
      <vt:lpstr>PowerPoint Presentation</vt:lpstr>
      <vt:lpstr>PowerPoint Presentation</vt:lpstr>
      <vt:lpstr>PowerPoint Presentation</vt:lpstr>
      <vt:lpstr>Making connections  Ali Park - Project Officer</vt:lpstr>
      <vt:lpstr>PowerPoint Presentation</vt:lpstr>
      <vt:lpstr>PowerPoint Presentation</vt:lpstr>
      <vt:lpstr>PowerPoint Presentation</vt:lpstr>
      <vt:lpstr>PowerPoint Presentation</vt:lpstr>
      <vt:lpstr>How do we make connections?</vt:lpstr>
      <vt:lpstr>What’s transferable elsewhere?</vt:lpstr>
      <vt:lpstr>Helpline interface</vt:lpstr>
      <vt:lpstr>How could this work?</vt:lpstr>
      <vt:lpstr>Opportunities and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price</dc:creator>
  <cp:lastModifiedBy>Simone Thompson, Healthwatch Herefordshire</cp:lastModifiedBy>
  <cp:revision>19</cp:revision>
  <cp:lastPrinted>2022-11-22T14:07:53Z</cp:lastPrinted>
  <dcterms:created xsi:type="dcterms:W3CDTF">2022-03-22T18:23:21Z</dcterms:created>
  <dcterms:modified xsi:type="dcterms:W3CDTF">2024-05-23T09:50:31Z</dcterms:modified>
</cp:coreProperties>
</file>