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26" r:id="rId3"/>
    <p:sldMasterId id="2147483737" r:id="rId4"/>
    <p:sldMasterId id="2147483822" r:id="rId5"/>
    <p:sldMasterId id="2147483862" r:id="rId6"/>
    <p:sldMasterId id="2147483874" r:id="rId7"/>
  </p:sldMasterIdLst>
  <p:notesMasterIdLst>
    <p:notesMasterId r:id="rId39"/>
  </p:notesMasterIdLst>
  <p:sldIdLst>
    <p:sldId id="256" r:id="rId8"/>
    <p:sldId id="2145726396" r:id="rId9"/>
    <p:sldId id="2145726402" r:id="rId10"/>
    <p:sldId id="2145726440" r:id="rId11"/>
    <p:sldId id="262" r:id="rId12"/>
    <p:sldId id="2145726441" r:id="rId13"/>
    <p:sldId id="2145726442" r:id="rId14"/>
    <p:sldId id="270" r:id="rId15"/>
    <p:sldId id="271" r:id="rId16"/>
    <p:sldId id="2145726443" r:id="rId17"/>
    <p:sldId id="2145726425" r:id="rId18"/>
    <p:sldId id="2145726436" r:id="rId19"/>
    <p:sldId id="2145726438" r:id="rId20"/>
    <p:sldId id="260" r:id="rId21"/>
    <p:sldId id="268" r:id="rId22"/>
    <p:sldId id="265" r:id="rId23"/>
    <p:sldId id="266" r:id="rId24"/>
    <p:sldId id="267" r:id="rId25"/>
    <p:sldId id="269" r:id="rId26"/>
    <p:sldId id="2145726430" r:id="rId27"/>
    <p:sldId id="404" r:id="rId28"/>
    <p:sldId id="413" r:id="rId29"/>
    <p:sldId id="414" r:id="rId30"/>
    <p:sldId id="417" r:id="rId31"/>
    <p:sldId id="416" r:id="rId32"/>
    <p:sldId id="415" r:id="rId33"/>
    <p:sldId id="419" r:id="rId34"/>
    <p:sldId id="418" r:id="rId35"/>
    <p:sldId id="2145726444" r:id="rId36"/>
    <p:sldId id="2145726445" r:id="rId37"/>
    <p:sldId id="2145726341" r:id="rId3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27"/>
    <a:srgbClr val="0099CB"/>
    <a:srgbClr val="EE7B31"/>
    <a:srgbClr val="CC6600"/>
    <a:srgbClr val="2F5597"/>
    <a:srgbClr val="FFDF57"/>
    <a:srgbClr val="FFC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F28CA-0FB6-410B-9332-B17890A7E0C1}" v="88" dt="2024-07-17T05:06:22.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varScale="1">
        <p:scale>
          <a:sx n="87" d="100"/>
          <a:sy n="87" d="100"/>
        </p:scale>
        <p:origin x="49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e Thompson, Healthwatch Herefordshire" userId="028539ed-70a1-4bf9-948d-044a9d74b09c" providerId="ADAL" clId="{B72F28CA-0FB6-410B-9332-B17890A7E0C1}"/>
    <pc:docChg chg="undo custSel addSld delSld modSld sldOrd delMainMaster">
      <pc:chgData name="Simone Thompson, Healthwatch Herefordshire" userId="028539ed-70a1-4bf9-948d-044a9d74b09c" providerId="ADAL" clId="{B72F28CA-0FB6-410B-9332-B17890A7E0C1}" dt="2024-07-17T08:05:05.197" v="1322" actId="20577"/>
      <pc:docMkLst>
        <pc:docMk/>
      </pc:docMkLst>
      <pc:sldChg chg="modSp mod">
        <pc:chgData name="Simone Thompson, Healthwatch Herefordshire" userId="028539ed-70a1-4bf9-948d-044a9d74b09c" providerId="ADAL" clId="{B72F28CA-0FB6-410B-9332-B17890A7E0C1}" dt="2024-07-17T08:05:05.197" v="1322" actId="20577"/>
        <pc:sldMkLst>
          <pc:docMk/>
          <pc:sldMk cId="1865513725" sldId="256"/>
        </pc:sldMkLst>
        <pc:spChg chg="mod">
          <ac:chgData name="Simone Thompson, Healthwatch Herefordshire" userId="028539ed-70a1-4bf9-948d-044a9d74b09c" providerId="ADAL" clId="{B72F28CA-0FB6-410B-9332-B17890A7E0C1}" dt="2024-07-16T13:02:36.505" v="811" actId="20577"/>
          <ac:spMkLst>
            <pc:docMk/>
            <pc:sldMk cId="1865513725" sldId="256"/>
            <ac:spMk id="2" creationId="{9640BCA8-017A-5B86-85D6-9AD1E0F2FEA8}"/>
          </ac:spMkLst>
        </pc:spChg>
        <pc:spChg chg="mod">
          <ac:chgData name="Simone Thompson, Healthwatch Herefordshire" userId="028539ed-70a1-4bf9-948d-044a9d74b09c" providerId="ADAL" clId="{B72F28CA-0FB6-410B-9332-B17890A7E0C1}" dt="2024-07-17T08:05:05.197" v="1322" actId="20577"/>
          <ac:spMkLst>
            <pc:docMk/>
            <pc:sldMk cId="1865513725" sldId="256"/>
            <ac:spMk id="11" creationId="{EF8F2A90-6DB0-4B1E-85DD-D9EBB5DA13F7}"/>
          </ac:spMkLst>
        </pc:spChg>
        <pc:picChg chg="mod">
          <ac:chgData name="Simone Thompson, Healthwatch Herefordshire" userId="028539ed-70a1-4bf9-948d-044a9d74b09c" providerId="ADAL" clId="{B72F28CA-0FB6-410B-9332-B17890A7E0C1}" dt="2024-07-16T10:29:01.270" v="699" actId="14100"/>
          <ac:picMkLst>
            <pc:docMk/>
            <pc:sldMk cId="1865513725" sldId="256"/>
            <ac:picMk id="10" creationId="{D78E88C9-98F0-4C72-8FE8-E79AEAB20398}"/>
          </ac:picMkLst>
        </pc:picChg>
      </pc:sldChg>
      <pc:sldChg chg="del">
        <pc:chgData name="Simone Thompson, Healthwatch Herefordshire" userId="028539ed-70a1-4bf9-948d-044a9d74b09c" providerId="ADAL" clId="{B72F28CA-0FB6-410B-9332-B17890A7E0C1}" dt="2024-07-17T04:58:36.143" v="1227" actId="47"/>
        <pc:sldMkLst>
          <pc:docMk/>
          <pc:sldMk cId="1171389644" sldId="257"/>
        </pc:sldMkLst>
      </pc:sldChg>
      <pc:sldChg chg="del">
        <pc:chgData name="Simone Thompson, Healthwatch Herefordshire" userId="028539ed-70a1-4bf9-948d-044a9d74b09c" providerId="ADAL" clId="{B72F28CA-0FB6-410B-9332-B17890A7E0C1}" dt="2024-07-17T04:58:36.947" v="1228" actId="47"/>
        <pc:sldMkLst>
          <pc:docMk/>
          <pc:sldMk cId="4244179487" sldId="258"/>
        </pc:sldMkLst>
        <pc:spChg chg="add del">
          <ac:chgData name="Simone Thompson, Healthwatch Herefordshire" userId="028539ed-70a1-4bf9-948d-044a9d74b09c" providerId="ADAL" clId="{B72F28CA-0FB6-410B-9332-B17890A7E0C1}" dt="2024-07-15T14:42:46.369" v="340"/>
          <ac:spMkLst>
            <pc:docMk/>
            <pc:sldMk cId="4244179487" sldId="258"/>
            <ac:spMk id="46" creationId="{9F4444CE-BC8D-4D61-B303-4C05614E62AB}"/>
          </ac:spMkLst>
        </pc:spChg>
        <pc:spChg chg="add del">
          <ac:chgData name="Simone Thompson, Healthwatch Herefordshire" userId="028539ed-70a1-4bf9-948d-044a9d74b09c" providerId="ADAL" clId="{B72F28CA-0FB6-410B-9332-B17890A7E0C1}" dt="2024-07-15T14:42:46.369" v="340"/>
          <ac:spMkLst>
            <pc:docMk/>
            <pc:sldMk cId="4244179487" sldId="258"/>
            <ac:spMk id="48" creationId="{73772B81-181F-48B7-8826-4D9686D15DF5}"/>
          </ac:spMkLst>
        </pc:spChg>
        <pc:spChg chg="add del">
          <ac:chgData name="Simone Thompson, Healthwatch Herefordshire" userId="028539ed-70a1-4bf9-948d-044a9d74b09c" providerId="ADAL" clId="{B72F28CA-0FB6-410B-9332-B17890A7E0C1}" dt="2024-07-15T14:42:46.369" v="340"/>
          <ac:spMkLst>
            <pc:docMk/>
            <pc:sldMk cId="4244179487" sldId="258"/>
            <ac:spMk id="50" creationId="{B2205F6E-03C6-4E92-877C-E2482F6599AA}"/>
          </ac:spMkLst>
        </pc:spChg>
        <pc:grpChg chg="add del">
          <ac:chgData name="Simone Thompson, Healthwatch Herefordshire" userId="028539ed-70a1-4bf9-948d-044a9d74b09c" providerId="ADAL" clId="{B72F28CA-0FB6-410B-9332-B17890A7E0C1}" dt="2024-07-15T14:42:46.369" v="340"/>
          <ac:grpSpMkLst>
            <pc:docMk/>
            <pc:sldMk cId="4244179487" sldId="258"/>
            <ac:grpSpMk id="34" creationId="{D920209C-E85B-4D6F-A56F-724F5ADA811C}"/>
          </ac:grpSpMkLst>
        </pc:grpChg>
      </pc:sldChg>
      <pc:sldChg chg="del">
        <pc:chgData name="Simone Thompson, Healthwatch Herefordshire" userId="028539ed-70a1-4bf9-948d-044a9d74b09c" providerId="ADAL" clId="{B72F28CA-0FB6-410B-9332-B17890A7E0C1}" dt="2024-07-15T13:49:56.617" v="296" actId="47"/>
        <pc:sldMkLst>
          <pc:docMk/>
          <pc:sldMk cId="0" sldId="259"/>
        </pc:sldMkLst>
      </pc:sldChg>
      <pc:sldChg chg="add del">
        <pc:chgData name="Simone Thompson, Healthwatch Herefordshire" userId="028539ed-70a1-4bf9-948d-044a9d74b09c" providerId="ADAL" clId="{B72F28CA-0FB6-410B-9332-B17890A7E0C1}" dt="2024-07-15T14:41:26.546" v="330"/>
        <pc:sldMkLst>
          <pc:docMk/>
          <pc:sldMk cId="566863602" sldId="260"/>
        </pc:sldMkLst>
      </pc:sldChg>
      <pc:sldChg chg="del">
        <pc:chgData name="Simone Thompson, Healthwatch Herefordshire" userId="028539ed-70a1-4bf9-948d-044a9d74b09c" providerId="ADAL" clId="{B72F28CA-0FB6-410B-9332-B17890A7E0C1}" dt="2024-07-15T13:49:57.941" v="298" actId="47"/>
        <pc:sldMkLst>
          <pc:docMk/>
          <pc:sldMk cId="0" sldId="261"/>
        </pc:sldMkLst>
      </pc:sldChg>
      <pc:sldChg chg="del">
        <pc:chgData name="Simone Thompson, Healthwatch Herefordshire" userId="028539ed-70a1-4bf9-948d-044a9d74b09c" providerId="ADAL" clId="{B72F28CA-0FB6-410B-9332-B17890A7E0C1}" dt="2024-07-15T13:49:58.542" v="299" actId="47"/>
        <pc:sldMkLst>
          <pc:docMk/>
          <pc:sldMk cId="1277363434" sldId="262"/>
        </pc:sldMkLst>
      </pc:sldChg>
      <pc:sldChg chg="del">
        <pc:chgData name="Simone Thompson, Healthwatch Herefordshire" userId="028539ed-70a1-4bf9-948d-044a9d74b09c" providerId="ADAL" clId="{B72F28CA-0FB6-410B-9332-B17890A7E0C1}" dt="2024-07-15T13:49:59.213" v="300" actId="47"/>
        <pc:sldMkLst>
          <pc:docMk/>
          <pc:sldMk cId="0" sldId="263"/>
        </pc:sldMkLst>
      </pc:sldChg>
      <pc:sldChg chg="del">
        <pc:chgData name="Simone Thompson, Healthwatch Herefordshire" userId="028539ed-70a1-4bf9-948d-044a9d74b09c" providerId="ADAL" clId="{B72F28CA-0FB6-410B-9332-B17890A7E0C1}" dt="2024-07-15T13:40:25.808" v="212" actId="47"/>
        <pc:sldMkLst>
          <pc:docMk/>
          <pc:sldMk cId="0" sldId="264"/>
        </pc:sldMkLst>
      </pc:sldChg>
      <pc:sldChg chg="modSp add del mod">
        <pc:chgData name="Simone Thompson, Healthwatch Herefordshire" userId="028539ed-70a1-4bf9-948d-044a9d74b09c" providerId="ADAL" clId="{B72F28CA-0FB6-410B-9332-B17890A7E0C1}" dt="2024-07-16T10:50:06.112" v="735" actId="20577"/>
        <pc:sldMkLst>
          <pc:docMk/>
          <pc:sldMk cId="2942051021" sldId="265"/>
        </pc:sldMkLst>
        <pc:spChg chg="mod">
          <ac:chgData name="Simone Thompson, Healthwatch Herefordshire" userId="028539ed-70a1-4bf9-948d-044a9d74b09c" providerId="ADAL" clId="{B72F28CA-0FB6-410B-9332-B17890A7E0C1}" dt="2024-07-16T10:50:06.112" v="735" actId="20577"/>
          <ac:spMkLst>
            <pc:docMk/>
            <pc:sldMk cId="2942051021" sldId="265"/>
            <ac:spMk id="6" creationId="{00000000-0000-0000-0000-000000000000}"/>
          </ac:spMkLst>
        </pc:spChg>
      </pc:sldChg>
      <pc:sldChg chg="add del">
        <pc:chgData name="Simone Thompson, Healthwatch Herefordshire" userId="028539ed-70a1-4bf9-948d-044a9d74b09c" providerId="ADAL" clId="{B72F28CA-0FB6-410B-9332-B17890A7E0C1}" dt="2024-07-15T14:41:26.546" v="330"/>
        <pc:sldMkLst>
          <pc:docMk/>
          <pc:sldMk cId="1185745168" sldId="266"/>
        </pc:sldMkLst>
      </pc:sldChg>
      <pc:sldChg chg="add del">
        <pc:chgData name="Simone Thompson, Healthwatch Herefordshire" userId="028539ed-70a1-4bf9-948d-044a9d74b09c" providerId="ADAL" clId="{B72F28CA-0FB6-410B-9332-B17890A7E0C1}" dt="2024-07-15T14:41:26.546" v="330"/>
        <pc:sldMkLst>
          <pc:docMk/>
          <pc:sldMk cId="2869727864" sldId="267"/>
        </pc:sldMkLst>
      </pc:sldChg>
      <pc:sldChg chg="add del">
        <pc:chgData name="Simone Thompson, Healthwatch Herefordshire" userId="028539ed-70a1-4bf9-948d-044a9d74b09c" providerId="ADAL" clId="{B72F28CA-0FB6-410B-9332-B17890A7E0C1}" dt="2024-07-15T14:41:26.546" v="330"/>
        <pc:sldMkLst>
          <pc:docMk/>
          <pc:sldMk cId="3718980895" sldId="268"/>
        </pc:sldMkLst>
      </pc:sldChg>
      <pc:sldChg chg="add del">
        <pc:chgData name="Simone Thompson, Healthwatch Herefordshire" userId="028539ed-70a1-4bf9-948d-044a9d74b09c" providerId="ADAL" clId="{B72F28CA-0FB6-410B-9332-B17890A7E0C1}" dt="2024-07-15T14:41:26.546" v="330"/>
        <pc:sldMkLst>
          <pc:docMk/>
          <pc:sldMk cId="2861529155" sldId="269"/>
        </pc:sldMkLst>
      </pc:sldChg>
      <pc:sldChg chg="add">
        <pc:chgData name="Simone Thompson, Healthwatch Herefordshire" userId="028539ed-70a1-4bf9-948d-044a9d74b09c" providerId="ADAL" clId="{B72F28CA-0FB6-410B-9332-B17890A7E0C1}" dt="2024-07-16T10:22:02.485" v="673"/>
        <pc:sldMkLst>
          <pc:docMk/>
          <pc:sldMk cId="3670209755" sldId="270"/>
        </pc:sldMkLst>
      </pc:sldChg>
      <pc:sldChg chg="del">
        <pc:chgData name="Simone Thompson, Healthwatch Herefordshire" userId="028539ed-70a1-4bf9-948d-044a9d74b09c" providerId="ADAL" clId="{B72F28CA-0FB6-410B-9332-B17890A7E0C1}" dt="2024-07-15T13:40:27.905" v="215" actId="47"/>
        <pc:sldMkLst>
          <pc:docMk/>
          <pc:sldMk cId="4139445433" sldId="270"/>
        </pc:sldMkLst>
      </pc:sldChg>
      <pc:sldChg chg="modSp add mod">
        <pc:chgData name="Simone Thompson, Healthwatch Herefordshire" userId="028539ed-70a1-4bf9-948d-044a9d74b09c" providerId="ADAL" clId="{B72F28CA-0FB6-410B-9332-B17890A7E0C1}" dt="2024-07-16T10:30:43.859" v="712" actId="20577"/>
        <pc:sldMkLst>
          <pc:docMk/>
          <pc:sldMk cId="3394995293" sldId="271"/>
        </pc:sldMkLst>
        <pc:spChg chg="mod">
          <ac:chgData name="Simone Thompson, Healthwatch Herefordshire" userId="028539ed-70a1-4bf9-948d-044a9d74b09c" providerId="ADAL" clId="{B72F28CA-0FB6-410B-9332-B17890A7E0C1}" dt="2024-07-16T10:30:43.859" v="712" actId="20577"/>
          <ac:spMkLst>
            <pc:docMk/>
            <pc:sldMk cId="3394995293" sldId="271"/>
            <ac:spMk id="5" creationId="{BCE73D28-F752-9C08-EDE6-4289AB608DA6}"/>
          </ac:spMkLst>
        </pc:spChg>
      </pc:sldChg>
      <pc:sldChg chg="addSp delSp modSp add del mod setBg delDesignElem">
        <pc:chgData name="Simone Thompson, Healthwatch Herefordshire" userId="028539ed-70a1-4bf9-948d-044a9d74b09c" providerId="ADAL" clId="{B72F28CA-0FB6-410B-9332-B17890A7E0C1}" dt="2024-07-17T04:58:39.624" v="1231" actId="47"/>
        <pc:sldMkLst>
          <pc:docMk/>
          <pc:sldMk cId="516698320" sldId="273"/>
        </pc:sldMkLst>
        <pc:spChg chg="mod">
          <ac:chgData name="Simone Thompson, Healthwatch Herefordshire" userId="028539ed-70a1-4bf9-948d-044a9d74b09c" providerId="ADAL" clId="{B72F28CA-0FB6-410B-9332-B17890A7E0C1}" dt="2024-07-15T14:42:46.369" v="340"/>
          <ac:spMkLst>
            <pc:docMk/>
            <pc:sldMk cId="516698320" sldId="273"/>
            <ac:spMk id="2" creationId="{CD30ACFE-02AB-48D2-A9B1-45AE09BB6285}"/>
          </ac:spMkLst>
        </pc:spChg>
        <pc:spChg chg="add del">
          <ac:chgData name="Simone Thompson, Healthwatch Herefordshire" userId="028539ed-70a1-4bf9-948d-044a9d74b09c" providerId="ADAL" clId="{B72F28CA-0FB6-410B-9332-B17890A7E0C1}" dt="2024-07-15T14:42:46.369" v="340"/>
          <ac:spMkLst>
            <pc:docMk/>
            <pc:sldMk cId="516698320" sldId="273"/>
            <ac:spMk id="47" creationId="{9F4444CE-BC8D-4D61-B303-4C05614E62AB}"/>
          </ac:spMkLst>
        </pc:spChg>
        <pc:spChg chg="add del">
          <ac:chgData name="Simone Thompson, Healthwatch Herefordshire" userId="028539ed-70a1-4bf9-948d-044a9d74b09c" providerId="ADAL" clId="{B72F28CA-0FB6-410B-9332-B17890A7E0C1}" dt="2024-07-15T14:42:46.369" v="340"/>
          <ac:spMkLst>
            <pc:docMk/>
            <pc:sldMk cId="516698320" sldId="273"/>
            <ac:spMk id="49" creationId="{73772B81-181F-48B7-8826-4D9686D15DF5}"/>
          </ac:spMkLst>
        </pc:spChg>
        <pc:spChg chg="add del">
          <ac:chgData name="Simone Thompson, Healthwatch Herefordshire" userId="028539ed-70a1-4bf9-948d-044a9d74b09c" providerId="ADAL" clId="{B72F28CA-0FB6-410B-9332-B17890A7E0C1}" dt="2024-07-15T14:42:46.369" v="340"/>
          <ac:spMkLst>
            <pc:docMk/>
            <pc:sldMk cId="516698320" sldId="273"/>
            <ac:spMk id="51" creationId="{B2205F6E-03C6-4E92-877C-E2482F6599AA}"/>
          </ac:spMkLst>
        </pc:spChg>
        <pc:grpChg chg="add del">
          <ac:chgData name="Simone Thompson, Healthwatch Herefordshire" userId="028539ed-70a1-4bf9-948d-044a9d74b09c" providerId="ADAL" clId="{B72F28CA-0FB6-410B-9332-B17890A7E0C1}" dt="2024-07-15T14:42:46.369" v="340"/>
          <ac:grpSpMkLst>
            <pc:docMk/>
            <pc:sldMk cId="516698320" sldId="273"/>
            <ac:grpSpMk id="35" creationId="{D920209C-E85B-4D6F-A56F-724F5ADA811C}"/>
          </ac:grpSpMkLst>
        </pc:grpChg>
      </pc:sldChg>
      <pc:sldChg chg="modSp add del mod">
        <pc:chgData name="Simone Thompson, Healthwatch Herefordshire" userId="028539ed-70a1-4bf9-948d-044a9d74b09c" providerId="ADAL" clId="{B72F28CA-0FB6-410B-9332-B17890A7E0C1}" dt="2024-07-17T05:06:39.711" v="1293" actId="47"/>
        <pc:sldMkLst>
          <pc:docMk/>
          <pc:sldMk cId="2653638657" sldId="273"/>
        </pc:sldMkLst>
        <pc:spChg chg="mod">
          <ac:chgData name="Simone Thompson, Healthwatch Herefordshire" userId="028539ed-70a1-4bf9-948d-044a9d74b09c" providerId="ADAL" clId="{B72F28CA-0FB6-410B-9332-B17890A7E0C1}" dt="2024-07-17T05:02:41.191" v="1266"/>
          <ac:spMkLst>
            <pc:docMk/>
            <pc:sldMk cId="2653638657" sldId="273"/>
            <ac:spMk id="26" creationId="{505545C8-F950-4D1C-87FC-E6D00D4FE7F4}"/>
          </ac:spMkLst>
        </pc:spChg>
      </pc:sldChg>
      <pc:sldChg chg="addSp delSp add del setBg delDesignElem">
        <pc:chgData name="Simone Thompson, Healthwatch Herefordshire" userId="028539ed-70a1-4bf9-948d-044a9d74b09c" providerId="ADAL" clId="{B72F28CA-0FB6-410B-9332-B17890A7E0C1}" dt="2024-07-17T04:58:40.505" v="1232" actId="47"/>
        <pc:sldMkLst>
          <pc:docMk/>
          <pc:sldMk cId="24959395" sldId="274"/>
        </pc:sldMkLst>
        <pc:spChg chg="add del">
          <ac:chgData name="Simone Thompson, Healthwatch Herefordshire" userId="028539ed-70a1-4bf9-948d-044a9d74b09c" providerId="ADAL" clId="{B72F28CA-0FB6-410B-9332-B17890A7E0C1}" dt="2024-07-15T14:42:46.369" v="340"/>
          <ac:spMkLst>
            <pc:docMk/>
            <pc:sldMk cId="24959395" sldId="274"/>
            <ac:spMk id="47" creationId="{9F4444CE-BC8D-4D61-B303-4C05614E62AB}"/>
          </ac:spMkLst>
        </pc:spChg>
        <pc:spChg chg="add del">
          <ac:chgData name="Simone Thompson, Healthwatch Herefordshire" userId="028539ed-70a1-4bf9-948d-044a9d74b09c" providerId="ADAL" clId="{B72F28CA-0FB6-410B-9332-B17890A7E0C1}" dt="2024-07-15T14:42:46.369" v="340"/>
          <ac:spMkLst>
            <pc:docMk/>
            <pc:sldMk cId="24959395" sldId="274"/>
            <ac:spMk id="49" creationId="{73772B81-181F-48B7-8826-4D9686D15DF5}"/>
          </ac:spMkLst>
        </pc:spChg>
        <pc:spChg chg="add del">
          <ac:chgData name="Simone Thompson, Healthwatch Herefordshire" userId="028539ed-70a1-4bf9-948d-044a9d74b09c" providerId="ADAL" clId="{B72F28CA-0FB6-410B-9332-B17890A7E0C1}" dt="2024-07-15T14:42:46.369" v="340"/>
          <ac:spMkLst>
            <pc:docMk/>
            <pc:sldMk cId="24959395" sldId="274"/>
            <ac:spMk id="51" creationId="{B2205F6E-03C6-4E92-877C-E2482F6599AA}"/>
          </ac:spMkLst>
        </pc:spChg>
        <pc:grpChg chg="add del">
          <ac:chgData name="Simone Thompson, Healthwatch Herefordshire" userId="028539ed-70a1-4bf9-948d-044a9d74b09c" providerId="ADAL" clId="{B72F28CA-0FB6-410B-9332-B17890A7E0C1}" dt="2024-07-15T14:42:46.369" v="340"/>
          <ac:grpSpMkLst>
            <pc:docMk/>
            <pc:sldMk cId="24959395" sldId="274"/>
            <ac:grpSpMk id="35" creationId="{D920209C-E85B-4D6F-A56F-724F5ADA811C}"/>
          </ac:grpSpMkLst>
        </pc:grpChg>
      </pc:sldChg>
      <pc:sldChg chg="addSp delSp add del setBg delDesignElem">
        <pc:chgData name="Simone Thompson, Healthwatch Herefordshire" userId="028539ed-70a1-4bf9-948d-044a9d74b09c" providerId="ADAL" clId="{B72F28CA-0FB6-410B-9332-B17890A7E0C1}" dt="2024-07-17T04:58:37.859" v="1229" actId="47"/>
        <pc:sldMkLst>
          <pc:docMk/>
          <pc:sldMk cId="4184334282" sldId="275"/>
        </pc:sldMkLst>
        <pc:spChg chg="add del">
          <ac:chgData name="Simone Thompson, Healthwatch Herefordshire" userId="028539ed-70a1-4bf9-948d-044a9d74b09c" providerId="ADAL" clId="{B72F28CA-0FB6-410B-9332-B17890A7E0C1}" dt="2024-07-15T14:42:46.369" v="340"/>
          <ac:spMkLst>
            <pc:docMk/>
            <pc:sldMk cId="4184334282" sldId="275"/>
            <ac:spMk id="9" creationId="{9F4444CE-BC8D-4D61-B303-4C05614E62AB}"/>
          </ac:spMkLst>
        </pc:spChg>
        <pc:spChg chg="add del">
          <ac:chgData name="Simone Thompson, Healthwatch Herefordshire" userId="028539ed-70a1-4bf9-948d-044a9d74b09c" providerId="ADAL" clId="{B72F28CA-0FB6-410B-9332-B17890A7E0C1}" dt="2024-07-15T14:42:46.369" v="340"/>
          <ac:spMkLst>
            <pc:docMk/>
            <pc:sldMk cId="4184334282" sldId="275"/>
            <ac:spMk id="11" creationId="{73772B81-181F-48B7-8826-4D9686D15DF5}"/>
          </ac:spMkLst>
        </pc:spChg>
        <pc:spChg chg="add del">
          <ac:chgData name="Simone Thompson, Healthwatch Herefordshire" userId="028539ed-70a1-4bf9-948d-044a9d74b09c" providerId="ADAL" clId="{B72F28CA-0FB6-410B-9332-B17890A7E0C1}" dt="2024-07-15T14:42:46.369" v="340"/>
          <ac:spMkLst>
            <pc:docMk/>
            <pc:sldMk cId="4184334282" sldId="275"/>
            <ac:spMk id="13" creationId="{B2205F6E-03C6-4E92-877C-E2482F6599AA}"/>
          </ac:spMkLst>
        </pc:spChg>
      </pc:sldChg>
      <pc:sldChg chg="add del setBg">
        <pc:chgData name="Simone Thompson, Healthwatch Herefordshire" userId="028539ed-70a1-4bf9-948d-044a9d74b09c" providerId="ADAL" clId="{B72F28CA-0FB6-410B-9332-B17890A7E0C1}" dt="2024-07-17T04:58:44.273" v="1236" actId="47"/>
        <pc:sldMkLst>
          <pc:docMk/>
          <pc:sldMk cId="1305269191" sldId="276"/>
        </pc:sldMkLst>
      </pc:sldChg>
      <pc:sldChg chg="addSp delSp add del setBg delDesignElem">
        <pc:chgData name="Simone Thompson, Healthwatch Herefordshire" userId="028539ed-70a1-4bf9-948d-044a9d74b09c" providerId="ADAL" clId="{B72F28CA-0FB6-410B-9332-B17890A7E0C1}" dt="2024-07-17T04:58:41.182" v="1233" actId="47"/>
        <pc:sldMkLst>
          <pc:docMk/>
          <pc:sldMk cId="1768935024" sldId="277"/>
        </pc:sldMkLst>
        <pc:spChg chg="add del">
          <ac:chgData name="Simone Thompson, Healthwatch Herefordshire" userId="028539ed-70a1-4bf9-948d-044a9d74b09c" providerId="ADAL" clId="{B72F28CA-0FB6-410B-9332-B17890A7E0C1}" dt="2024-07-15T14:42:46.369" v="340"/>
          <ac:spMkLst>
            <pc:docMk/>
            <pc:sldMk cId="1768935024" sldId="277"/>
            <ac:spMk id="9" creationId="{655AE6B0-AC9E-4167-806F-E9DB135FC46B}"/>
          </ac:spMkLst>
        </pc:spChg>
        <pc:spChg chg="add del">
          <ac:chgData name="Simone Thompson, Healthwatch Herefordshire" userId="028539ed-70a1-4bf9-948d-044a9d74b09c" providerId="ADAL" clId="{B72F28CA-0FB6-410B-9332-B17890A7E0C1}" dt="2024-07-15T14:42:46.369" v="340"/>
          <ac:spMkLst>
            <pc:docMk/>
            <pc:sldMk cId="1768935024" sldId="277"/>
            <ac:spMk id="22" creationId="{87BD1F4E-A66D-4C06-86DA-8D56CA7A3B41}"/>
          </ac:spMkLst>
        </pc:spChg>
        <pc:grpChg chg="add del">
          <ac:chgData name="Simone Thompson, Healthwatch Herefordshire" userId="028539ed-70a1-4bf9-948d-044a9d74b09c" providerId="ADAL" clId="{B72F28CA-0FB6-410B-9332-B17890A7E0C1}" dt="2024-07-15T14:42:46.369" v="340"/>
          <ac:grpSpMkLst>
            <pc:docMk/>
            <pc:sldMk cId="1768935024" sldId="277"/>
            <ac:grpSpMk id="11" creationId="{3523416A-383B-4FDC-B4C9-D8EDDFE9C043}"/>
          </ac:grpSpMkLst>
        </pc:grpChg>
      </pc:sldChg>
      <pc:sldChg chg="modSp add del mod">
        <pc:chgData name="Simone Thompson, Healthwatch Herefordshire" userId="028539ed-70a1-4bf9-948d-044a9d74b09c" providerId="ADAL" clId="{B72F28CA-0FB6-410B-9332-B17890A7E0C1}" dt="2024-07-17T04:58:42.126" v="1234" actId="47"/>
        <pc:sldMkLst>
          <pc:docMk/>
          <pc:sldMk cId="223571746" sldId="279"/>
        </pc:sldMkLst>
        <pc:spChg chg="mod">
          <ac:chgData name="Simone Thompson, Healthwatch Herefordshire" userId="028539ed-70a1-4bf9-948d-044a9d74b09c" providerId="ADAL" clId="{B72F28CA-0FB6-410B-9332-B17890A7E0C1}" dt="2024-07-15T14:42:46.369" v="340"/>
          <ac:spMkLst>
            <pc:docMk/>
            <pc:sldMk cId="223571746" sldId="279"/>
            <ac:spMk id="6" creationId="{76F04542-5662-B710-3032-7A9FB2E12E28}"/>
          </ac:spMkLst>
        </pc:spChg>
      </pc:sldChg>
      <pc:sldChg chg="add del">
        <pc:chgData name="Simone Thompson, Healthwatch Herefordshire" userId="028539ed-70a1-4bf9-948d-044a9d74b09c" providerId="ADAL" clId="{B72F28CA-0FB6-410B-9332-B17890A7E0C1}" dt="2024-07-17T04:58:43.132" v="1235" actId="47"/>
        <pc:sldMkLst>
          <pc:docMk/>
          <pc:sldMk cId="709155214" sldId="281"/>
        </pc:sldMkLst>
      </pc:sldChg>
      <pc:sldChg chg="add del">
        <pc:chgData name="Simone Thompson, Healthwatch Herefordshire" userId="028539ed-70a1-4bf9-948d-044a9d74b09c" providerId="ADAL" clId="{B72F28CA-0FB6-410B-9332-B17890A7E0C1}" dt="2024-07-17T04:58:33.674" v="1226" actId="47"/>
        <pc:sldMkLst>
          <pc:docMk/>
          <pc:sldMk cId="2474686668" sldId="282"/>
        </pc:sldMkLst>
      </pc:sldChg>
      <pc:sldChg chg="add del setBg">
        <pc:chgData name="Simone Thompson, Healthwatch Herefordshire" userId="028539ed-70a1-4bf9-948d-044a9d74b09c" providerId="ADAL" clId="{B72F28CA-0FB6-410B-9332-B17890A7E0C1}" dt="2024-07-17T04:58:38.746" v="1230" actId="47"/>
        <pc:sldMkLst>
          <pc:docMk/>
          <pc:sldMk cId="1337629637" sldId="284"/>
        </pc:sldMkLst>
      </pc:sldChg>
      <pc:sldChg chg="modSp add del mod">
        <pc:chgData name="Simone Thompson, Healthwatch Herefordshire" userId="028539ed-70a1-4bf9-948d-044a9d74b09c" providerId="ADAL" clId="{B72F28CA-0FB6-410B-9332-B17890A7E0C1}" dt="2024-07-17T05:06:37.766" v="1291" actId="47"/>
        <pc:sldMkLst>
          <pc:docMk/>
          <pc:sldMk cId="3195090379" sldId="360"/>
        </pc:sldMkLst>
        <pc:spChg chg="mod">
          <ac:chgData name="Simone Thompson, Healthwatch Herefordshire" userId="028539ed-70a1-4bf9-948d-044a9d74b09c" providerId="ADAL" clId="{B72F28CA-0FB6-410B-9332-B17890A7E0C1}" dt="2024-07-17T05:03:34.019" v="1276" actId="14100"/>
          <ac:spMkLst>
            <pc:docMk/>
            <pc:sldMk cId="3195090379" sldId="360"/>
            <ac:spMk id="7" creationId="{7CBAA73C-DA10-7444-8B94-DC1004BBDFD2}"/>
          </ac:spMkLst>
        </pc:spChg>
      </pc:sldChg>
      <pc:sldChg chg="add del">
        <pc:chgData name="Simone Thompson, Healthwatch Herefordshire" userId="028539ed-70a1-4bf9-948d-044a9d74b09c" providerId="ADAL" clId="{B72F28CA-0FB6-410B-9332-B17890A7E0C1}" dt="2024-07-17T05:06:45.931" v="1298" actId="47"/>
        <pc:sldMkLst>
          <pc:docMk/>
          <pc:sldMk cId="1791793645" sldId="379"/>
        </pc:sldMkLst>
      </pc:sldChg>
      <pc:sldChg chg="add del">
        <pc:chgData name="Simone Thompson, Healthwatch Herefordshire" userId="028539ed-70a1-4bf9-948d-044a9d74b09c" providerId="ADAL" clId="{B72F28CA-0FB6-410B-9332-B17890A7E0C1}" dt="2024-07-17T05:06:46.684" v="1299" actId="47"/>
        <pc:sldMkLst>
          <pc:docMk/>
          <pc:sldMk cId="1238132361" sldId="380"/>
        </pc:sldMkLst>
      </pc:sldChg>
      <pc:sldChg chg="add del">
        <pc:chgData name="Simone Thompson, Healthwatch Herefordshire" userId="028539ed-70a1-4bf9-948d-044a9d74b09c" providerId="ADAL" clId="{B72F28CA-0FB6-410B-9332-B17890A7E0C1}" dt="2024-07-17T05:06:47.817" v="1300" actId="47"/>
        <pc:sldMkLst>
          <pc:docMk/>
          <pc:sldMk cId="3370229269" sldId="396"/>
        </pc:sldMkLst>
      </pc:sldChg>
      <pc:sldChg chg="modSp add del mod">
        <pc:chgData name="Simone Thompson, Healthwatch Herefordshire" userId="028539ed-70a1-4bf9-948d-044a9d74b09c" providerId="ADAL" clId="{B72F28CA-0FB6-410B-9332-B17890A7E0C1}" dt="2024-07-17T05:06:38.846" v="1292" actId="47"/>
        <pc:sldMkLst>
          <pc:docMk/>
          <pc:sldMk cId="1596041277" sldId="400"/>
        </pc:sldMkLst>
        <pc:spChg chg="mod">
          <ac:chgData name="Simone Thompson, Healthwatch Herefordshire" userId="028539ed-70a1-4bf9-948d-044a9d74b09c" providerId="ADAL" clId="{B72F28CA-0FB6-410B-9332-B17890A7E0C1}" dt="2024-07-17T05:02:44.897" v="1268" actId="27636"/>
          <ac:spMkLst>
            <pc:docMk/>
            <pc:sldMk cId="1596041277" sldId="400"/>
            <ac:spMk id="2" creationId="{CD30ACFE-02AB-48D2-A9B1-45AE09BB6285}"/>
          </ac:spMkLst>
        </pc:spChg>
      </pc:sldChg>
      <pc:sldChg chg="modSp add del mod">
        <pc:chgData name="Simone Thompson, Healthwatch Herefordshire" userId="028539ed-70a1-4bf9-948d-044a9d74b09c" providerId="ADAL" clId="{B72F28CA-0FB6-410B-9332-B17890A7E0C1}" dt="2024-07-17T05:06:40.531" v="1294" actId="47"/>
        <pc:sldMkLst>
          <pc:docMk/>
          <pc:sldMk cId="2330249919" sldId="401"/>
        </pc:sldMkLst>
        <pc:spChg chg="mod">
          <ac:chgData name="Simone Thompson, Healthwatch Herefordshire" userId="028539ed-70a1-4bf9-948d-044a9d74b09c" providerId="ADAL" clId="{B72F28CA-0FB6-410B-9332-B17890A7E0C1}" dt="2024-07-17T05:02:44.897" v="1269" actId="27636"/>
          <ac:spMkLst>
            <pc:docMk/>
            <pc:sldMk cId="2330249919" sldId="401"/>
            <ac:spMk id="2" creationId="{A962B320-2888-DB35-0BB7-67621B88E18F}"/>
          </ac:spMkLst>
        </pc:spChg>
        <pc:spChg chg="mod">
          <ac:chgData name="Simone Thompson, Healthwatch Herefordshire" userId="028539ed-70a1-4bf9-948d-044a9d74b09c" providerId="ADAL" clId="{B72F28CA-0FB6-410B-9332-B17890A7E0C1}" dt="2024-07-17T05:04:15.452" v="1278" actId="27636"/>
          <ac:spMkLst>
            <pc:docMk/>
            <pc:sldMk cId="2330249919" sldId="401"/>
            <ac:spMk id="3" creationId="{E397D742-CE5C-F811-6904-A4CF923990FE}"/>
          </ac:spMkLst>
        </pc:spChg>
        <pc:spChg chg="mod">
          <ac:chgData name="Simone Thompson, Healthwatch Herefordshire" userId="028539ed-70a1-4bf9-948d-044a9d74b09c" providerId="ADAL" clId="{B72F28CA-0FB6-410B-9332-B17890A7E0C1}" dt="2024-07-17T05:04:26.322" v="1281" actId="14100"/>
          <ac:spMkLst>
            <pc:docMk/>
            <pc:sldMk cId="2330249919" sldId="401"/>
            <ac:spMk id="7" creationId="{72192D47-F96A-DFD5-B97B-BEF8D4537874}"/>
          </ac:spMkLst>
        </pc:spChg>
        <pc:picChg chg="mod">
          <ac:chgData name="Simone Thompson, Healthwatch Herefordshire" userId="028539ed-70a1-4bf9-948d-044a9d74b09c" providerId="ADAL" clId="{B72F28CA-0FB6-410B-9332-B17890A7E0C1}" dt="2024-07-17T05:04:28.305" v="1282" actId="1076"/>
          <ac:picMkLst>
            <pc:docMk/>
            <pc:sldMk cId="2330249919" sldId="401"/>
            <ac:picMk id="4" creationId="{44266134-5A8A-A66D-22C7-848FDCBE2BA8}"/>
          </ac:picMkLst>
        </pc:picChg>
      </pc:sldChg>
      <pc:sldChg chg="modSp add del mod">
        <pc:chgData name="Simone Thompson, Healthwatch Herefordshire" userId="028539ed-70a1-4bf9-948d-044a9d74b09c" providerId="ADAL" clId="{B72F28CA-0FB6-410B-9332-B17890A7E0C1}" dt="2024-07-17T05:06:42.107" v="1296" actId="47"/>
        <pc:sldMkLst>
          <pc:docMk/>
          <pc:sldMk cId="2914613375" sldId="403"/>
        </pc:sldMkLst>
        <pc:graphicFrameChg chg="mod">
          <ac:chgData name="Simone Thompson, Healthwatch Herefordshire" userId="028539ed-70a1-4bf9-948d-044a9d74b09c" providerId="ADAL" clId="{B72F28CA-0FB6-410B-9332-B17890A7E0C1}" dt="2024-07-17T05:06:27.158" v="1289" actId="14100"/>
          <ac:graphicFrameMkLst>
            <pc:docMk/>
            <pc:sldMk cId="2914613375" sldId="403"/>
            <ac:graphicFrameMk id="34" creationId="{0ED456F7-A0E6-2510-49B9-8C680B393F46}"/>
          </ac:graphicFrameMkLst>
        </pc:graphicFrameChg>
      </pc:sldChg>
      <pc:sldChg chg="add del">
        <pc:chgData name="Simone Thompson, Healthwatch Herefordshire" userId="028539ed-70a1-4bf9-948d-044a9d74b09c" providerId="ADAL" clId="{B72F28CA-0FB6-410B-9332-B17890A7E0C1}" dt="2024-07-16T11:27:07.328" v="739"/>
        <pc:sldMkLst>
          <pc:docMk/>
          <pc:sldMk cId="4024135301" sldId="404"/>
        </pc:sldMkLst>
      </pc:sldChg>
      <pc:sldChg chg="modSp add del mod">
        <pc:chgData name="Simone Thompson, Healthwatch Herefordshire" userId="028539ed-70a1-4bf9-948d-044a9d74b09c" providerId="ADAL" clId="{B72F28CA-0FB6-410B-9332-B17890A7E0C1}" dt="2024-07-17T05:06:41.145" v="1295" actId="47"/>
        <pc:sldMkLst>
          <pc:docMk/>
          <pc:sldMk cId="3331553865" sldId="405"/>
        </pc:sldMkLst>
        <pc:spChg chg="mod">
          <ac:chgData name="Simone Thompson, Healthwatch Herefordshire" userId="028539ed-70a1-4bf9-948d-044a9d74b09c" providerId="ADAL" clId="{B72F28CA-0FB6-410B-9332-B17890A7E0C1}" dt="2024-07-17T05:05:00.335" v="1285" actId="108"/>
          <ac:spMkLst>
            <pc:docMk/>
            <pc:sldMk cId="3331553865" sldId="405"/>
            <ac:spMk id="2" creationId="{00000000-0000-0000-0000-000000000000}"/>
          </ac:spMkLst>
        </pc:spChg>
        <pc:spChg chg="mod">
          <ac:chgData name="Simone Thompson, Healthwatch Herefordshire" userId="028539ed-70a1-4bf9-948d-044a9d74b09c" providerId="ADAL" clId="{B72F28CA-0FB6-410B-9332-B17890A7E0C1}" dt="2024-07-17T05:04:44.752" v="1283" actId="14100"/>
          <ac:spMkLst>
            <pc:docMk/>
            <pc:sldMk cId="3331553865" sldId="405"/>
            <ac:spMk id="3" creationId="{00000000-0000-0000-0000-000000000000}"/>
          </ac:spMkLst>
        </pc:spChg>
      </pc:sldChg>
      <pc:sldChg chg="add del">
        <pc:chgData name="Simone Thompson, Healthwatch Herefordshire" userId="028539ed-70a1-4bf9-948d-044a9d74b09c" providerId="ADAL" clId="{B72F28CA-0FB6-410B-9332-B17890A7E0C1}" dt="2024-07-16T11:27:07.328" v="739"/>
        <pc:sldMkLst>
          <pc:docMk/>
          <pc:sldMk cId="2293160646" sldId="413"/>
        </pc:sldMkLst>
      </pc:sldChg>
      <pc:sldChg chg="add del">
        <pc:chgData name="Simone Thompson, Healthwatch Herefordshire" userId="028539ed-70a1-4bf9-948d-044a9d74b09c" providerId="ADAL" clId="{B72F28CA-0FB6-410B-9332-B17890A7E0C1}" dt="2024-07-16T11:27:07.328" v="739"/>
        <pc:sldMkLst>
          <pc:docMk/>
          <pc:sldMk cId="1095391876" sldId="414"/>
        </pc:sldMkLst>
      </pc:sldChg>
      <pc:sldChg chg="add del">
        <pc:chgData name="Simone Thompson, Healthwatch Herefordshire" userId="028539ed-70a1-4bf9-948d-044a9d74b09c" providerId="ADAL" clId="{B72F28CA-0FB6-410B-9332-B17890A7E0C1}" dt="2024-07-16T11:27:07.328" v="739"/>
        <pc:sldMkLst>
          <pc:docMk/>
          <pc:sldMk cId="4115007274" sldId="415"/>
        </pc:sldMkLst>
      </pc:sldChg>
      <pc:sldChg chg="add del">
        <pc:chgData name="Simone Thompson, Healthwatch Herefordshire" userId="028539ed-70a1-4bf9-948d-044a9d74b09c" providerId="ADAL" clId="{B72F28CA-0FB6-410B-9332-B17890A7E0C1}" dt="2024-07-16T11:27:07.328" v="739"/>
        <pc:sldMkLst>
          <pc:docMk/>
          <pc:sldMk cId="2335391750" sldId="416"/>
        </pc:sldMkLst>
      </pc:sldChg>
      <pc:sldChg chg="add del">
        <pc:chgData name="Simone Thompson, Healthwatch Herefordshire" userId="028539ed-70a1-4bf9-948d-044a9d74b09c" providerId="ADAL" clId="{B72F28CA-0FB6-410B-9332-B17890A7E0C1}" dt="2024-07-16T11:27:07.328" v="739"/>
        <pc:sldMkLst>
          <pc:docMk/>
          <pc:sldMk cId="391046689" sldId="417"/>
        </pc:sldMkLst>
      </pc:sldChg>
      <pc:sldChg chg="modSp add mod">
        <pc:chgData name="Simone Thompson, Healthwatch Herefordshire" userId="028539ed-70a1-4bf9-948d-044a9d74b09c" providerId="ADAL" clId="{B72F28CA-0FB6-410B-9332-B17890A7E0C1}" dt="2024-07-16T14:44:03.432" v="1224" actId="6549"/>
        <pc:sldMkLst>
          <pc:docMk/>
          <pc:sldMk cId="3392191527" sldId="418"/>
        </pc:sldMkLst>
        <pc:spChg chg="mod">
          <ac:chgData name="Simone Thompson, Healthwatch Herefordshire" userId="028539ed-70a1-4bf9-948d-044a9d74b09c" providerId="ADAL" clId="{B72F28CA-0FB6-410B-9332-B17890A7E0C1}" dt="2024-07-16T14:44:03.432" v="1224" actId="6549"/>
          <ac:spMkLst>
            <pc:docMk/>
            <pc:sldMk cId="3392191527" sldId="418"/>
            <ac:spMk id="5" creationId="{00000000-0000-0000-0000-000000000000}"/>
          </ac:spMkLst>
        </pc:spChg>
      </pc:sldChg>
      <pc:sldChg chg="add">
        <pc:chgData name="Simone Thompson, Healthwatch Herefordshire" userId="028539ed-70a1-4bf9-948d-044a9d74b09c" providerId="ADAL" clId="{B72F28CA-0FB6-410B-9332-B17890A7E0C1}" dt="2024-07-16T11:27:07.328" v="739"/>
        <pc:sldMkLst>
          <pc:docMk/>
          <pc:sldMk cId="1537745796" sldId="419"/>
        </pc:sldMkLst>
      </pc:sldChg>
      <pc:sldChg chg="modSp mod ord">
        <pc:chgData name="Simone Thompson, Healthwatch Herefordshire" userId="028539ed-70a1-4bf9-948d-044a9d74b09c" providerId="ADAL" clId="{B72F28CA-0FB6-410B-9332-B17890A7E0C1}" dt="2024-07-16T13:15:11.633" v="1153"/>
        <pc:sldMkLst>
          <pc:docMk/>
          <pc:sldMk cId="3440153080" sldId="2145726341"/>
        </pc:sldMkLst>
        <pc:spChg chg="mod">
          <ac:chgData name="Simone Thompson, Healthwatch Herefordshire" userId="028539ed-70a1-4bf9-948d-044a9d74b09c" providerId="ADAL" clId="{B72F28CA-0FB6-410B-9332-B17890A7E0C1}" dt="2024-07-16T11:27:58.661" v="801" actId="1035"/>
          <ac:spMkLst>
            <pc:docMk/>
            <pc:sldMk cId="3440153080" sldId="2145726341"/>
            <ac:spMk id="2" creationId="{0AE3311A-999A-41F8-95C5-A254974FF46F}"/>
          </ac:spMkLst>
        </pc:spChg>
      </pc:sldChg>
      <pc:sldChg chg="addSp delSp modSp mod">
        <pc:chgData name="Simone Thompson, Healthwatch Herefordshire" userId="028539ed-70a1-4bf9-948d-044a9d74b09c" providerId="ADAL" clId="{B72F28CA-0FB6-410B-9332-B17890A7E0C1}" dt="2024-07-16T13:17:29.238" v="1154"/>
        <pc:sldMkLst>
          <pc:docMk/>
          <pc:sldMk cId="3938993263" sldId="2145726396"/>
        </pc:sldMkLst>
        <pc:spChg chg="mod">
          <ac:chgData name="Simone Thompson, Healthwatch Herefordshire" userId="028539ed-70a1-4bf9-948d-044a9d74b09c" providerId="ADAL" clId="{B72F28CA-0FB6-410B-9332-B17890A7E0C1}" dt="2024-07-16T13:17:29.238" v="1154"/>
          <ac:spMkLst>
            <pc:docMk/>
            <pc:sldMk cId="3938993263" sldId="2145726396"/>
            <ac:spMk id="5" creationId="{036140FE-9477-4D16-B81E-07968DA8C46E}"/>
          </ac:spMkLst>
        </pc:spChg>
        <pc:spChg chg="mod">
          <ac:chgData name="Simone Thompson, Healthwatch Herefordshire" userId="028539ed-70a1-4bf9-948d-044a9d74b09c" providerId="ADAL" clId="{B72F28CA-0FB6-410B-9332-B17890A7E0C1}" dt="2024-07-16T13:04:26.147" v="814"/>
          <ac:spMkLst>
            <pc:docMk/>
            <pc:sldMk cId="3938993263" sldId="2145726396"/>
            <ac:spMk id="8" creationId="{EBC03284-D65C-4BEF-B62F-5BB24EB63167}"/>
          </ac:spMkLst>
        </pc:spChg>
        <pc:picChg chg="del">
          <ac:chgData name="Simone Thompson, Healthwatch Herefordshire" userId="028539ed-70a1-4bf9-948d-044a9d74b09c" providerId="ADAL" clId="{B72F28CA-0FB6-410B-9332-B17890A7E0C1}" dt="2024-07-16T10:25:06.732" v="688" actId="478"/>
          <ac:picMkLst>
            <pc:docMk/>
            <pc:sldMk cId="3938993263" sldId="2145726396"/>
            <ac:picMk id="2" creationId="{B9658BA1-5D76-225A-26DC-C7A5D6FC5C20}"/>
          </ac:picMkLst>
        </pc:picChg>
        <pc:picChg chg="add mod">
          <ac:chgData name="Simone Thompson, Healthwatch Herefordshire" userId="028539ed-70a1-4bf9-948d-044a9d74b09c" providerId="ADAL" clId="{B72F28CA-0FB6-410B-9332-B17890A7E0C1}" dt="2024-07-16T10:25:14.057" v="689"/>
          <ac:picMkLst>
            <pc:docMk/>
            <pc:sldMk cId="3938993263" sldId="2145726396"/>
            <ac:picMk id="4" creationId="{6845042A-5952-20CA-2166-9CFBC23B9D5F}"/>
          </ac:picMkLst>
        </pc:picChg>
      </pc:sldChg>
      <pc:sldChg chg="addSp delSp modSp mod">
        <pc:chgData name="Simone Thompson, Healthwatch Herefordshire" userId="028539ed-70a1-4bf9-948d-044a9d74b09c" providerId="ADAL" clId="{B72F28CA-0FB6-410B-9332-B17890A7E0C1}" dt="2024-07-16T13:04:31.113" v="815"/>
        <pc:sldMkLst>
          <pc:docMk/>
          <pc:sldMk cId="3566406490" sldId="2145726402"/>
        </pc:sldMkLst>
        <pc:spChg chg="mod">
          <ac:chgData name="Simone Thompson, Healthwatch Herefordshire" userId="028539ed-70a1-4bf9-948d-044a9d74b09c" providerId="ADAL" clId="{B72F28CA-0FB6-410B-9332-B17890A7E0C1}" dt="2024-07-16T13:04:31.113" v="815"/>
          <ac:spMkLst>
            <pc:docMk/>
            <pc:sldMk cId="3566406490" sldId="2145726402"/>
            <ac:spMk id="2" creationId="{9B1A10AB-2069-C5D3-AC50-7615C713A7E7}"/>
          </ac:spMkLst>
        </pc:spChg>
        <pc:picChg chg="mod">
          <ac:chgData name="Simone Thompson, Healthwatch Herefordshire" userId="028539ed-70a1-4bf9-948d-044a9d74b09c" providerId="ADAL" clId="{B72F28CA-0FB6-410B-9332-B17890A7E0C1}" dt="2024-07-16T10:24:39.564" v="685" actId="14100"/>
          <ac:picMkLst>
            <pc:docMk/>
            <pc:sldMk cId="3566406490" sldId="2145726402"/>
            <ac:picMk id="4" creationId="{B1A7F6E6-ADAB-1236-BBE5-2CA0636407BC}"/>
          </ac:picMkLst>
        </pc:picChg>
        <pc:picChg chg="add del mod">
          <ac:chgData name="Simone Thompson, Healthwatch Herefordshire" userId="028539ed-70a1-4bf9-948d-044a9d74b09c" providerId="ADAL" clId="{B72F28CA-0FB6-410B-9332-B17890A7E0C1}" dt="2024-07-16T10:24:42.106" v="686" actId="478"/>
          <ac:picMkLst>
            <pc:docMk/>
            <pc:sldMk cId="3566406490" sldId="2145726402"/>
            <ac:picMk id="5" creationId="{BA6BA8B0-887E-4501-32F2-D078A94E1F96}"/>
          </ac:picMkLst>
        </pc:picChg>
      </pc:sldChg>
      <pc:sldChg chg="del">
        <pc:chgData name="Simone Thompson, Healthwatch Herefordshire" userId="028539ed-70a1-4bf9-948d-044a9d74b09c" providerId="ADAL" clId="{B72F28CA-0FB6-410B-9332-B17890A7E0C1}" dt="2024-07-15T13:32:37.529" v="0" actId="47"/>
        <pc:sldMkLst>
          <pc:docMk/>
          <pc:sldMk cId="2736368233" sldId="2145726406"/>
        </pc:sldMkLst>
      </pc:sldChg>
      <pc:sldChg chg="del">
        <pc:chgData name="Simone Thompson, Healthwatch Herefordshire" userId="028539ed-70a1-4bf9-948d-044a9d74b09c" providerId="ADAL" clId="{B72F28CA-0FB6-410B-9332-B17890A7E0C1}" dt="2024-07-15T13:32:39.136" v="1" actId="47"/>
        <pc:sldMkLst>
          <pc:docMk/>
          <pc:sldMk cId="89481454" sldId="2145726414"/>
        </pc:sldMkLst>
      </pc:sldChg>
      <pc:sldChg chg="del">
        <pc:chgData name="Simone Thompson, Healthwatch Herefordshire" userId="028539ed-70a1-4bf9-948d-044a9d74b09c" providerId="ADAL" clId="{B72F28CA-0FB6-410B-9332-B17890A7E0C1}" dt="2024-07-15T13:40:29.134" v="216" actId="47"/>
        <pc:sldMkLst>
          <pc:docMk/>
          <pc:sldMk cId="1763941615" sldId="2145726417"/>
        </pc:sldMkLst>
      </pc:sldChg>
      <pc:sldChg chg="del">
        <pc:chgData name="Simone Thompson, Healthwatch Herefordshire" userId="028539ed-70a1-4bf9-948d-044a9d74b09c" providerId="ADAL" clId="{B72F28CA-0FB6-410B-9332-B17890A7E0C1}" dt="2024-07-15T14:31:17.008" v="327" actId="47"/>
        <pc:sldMkLst>
          <pc:docMk/>
          <pc:sldMk cId="1730690782" sldId="2145726419"/>
        </pc:sldMkLst>
      </pc:sldChg>
      <pc:sldChg chg="del">
        <pc:chgData name="Simone Thompson, Healthwatch Herefordshire" userId="028539ed-70a1-4bf9-948d-044a9d74b09c" providerId="ADAL" clId="{B72F28CA-0FB6-410B-9332-B17890A7E0C1}" dt="2024-07-15T13:49:54.444" v="293" actId="47"/>
        <pc:sldMkLst>
          <pc:docMk/>
          <pc:sldMk cId="0" sldId="2145726420"/>
        </pc:sldMkLst>
      </pc:sldChg>
      <pc:sldChg chg="del">
        <pc:chgData name="Simone Thompson, Healthwatch Herefordshire" userId="028539ed-70a1-4bf9-948d-044a9d74b09c" providerId="ADAL" clId="{B72F28CA-0FB6-410B-9332-B17890A7E0C1}" dt="2024-07-15T13:49:55.125" v="294" actId="47"/>
        <pc:sldMkLst>
          <pc:docMk/>
          <pc:sldMk cId="0" sldId="2145726421"/>
        </pc:sldMkLst>
      </pc:sldChg>
      <pc:sldChg chg="del">
        <pc:chgData name="Simone Thompson, Healthwatch Herefordshire" userId="028539ed-70a1-4bf9-948d-044a9d74b09c" providerId="ADAL" clId="{B72F28CA-0FB6-410B-9332-B17890A7E0C1}" dt="2024-07-15T13:49:59.865" v="301" actId="47"/>
        <pc:sldMkLst>
          <pc:docMk/>
          <pc:sldMk cId="0" sldId="2145726422"/>
        </pc:sldMkLst>
      </pc:sldChg>
      <pc:sldChg chg="del">
        <pc:chgData name="Simone Thompson, Healthwatch Herefordshire" userId="028539ed-70a1-4bf9-948d-044a9d74b09c" providerId="ADAL" clId="{B72F28CA-0FB6-410B-9332-B17890A7E0C1}" dt="2024-07-15T15:59:38.779" v="487" actId="47"/>
        <pc:sldMkLst>
          <pc:docMk/>
          <pc:sldMk cId="2250880337" sldId="2145726423"/>
        </pc:sldMkLst>
      </pc:sldChg>
      <pc:sldChg chg="del">
        <pc:chgData name="Simone Thompson, Healthwatch Herefordshire" userId="028539ed-70a1-4bf9-948d-044a9d74b09c" providerId="ADAL" clId="{B72F28CA-0FB6-410B-9332-B17890A7E0C1}" dt="2024-07-15T13:40:26.613" v="213" actId="47"/>
        <pc:sldMkLst>
          <pc:docMk/>
          <pc:sldMk cId="1560088317" sldId="2145726424"/>
        </pc:sldMkLst>
      </pc:sldChg>
      <pc:sldChg chg="addSp delSp modSp mod">
        <pc:chgData name="Simone Thompson, Healthwatch Herefordshire" userId="028539ed-70a1-4bf9-948d-044a9d74b09c" providerId="ADAL" clId="{B72F28CA-0FB6-410B-9332-B17890A7E0C1}" dt="2024-07-16T13:04:14.013" v="812"/>
        <pc:sldMkLst>
          <pc:docMk/>
          <pc:sldMk cId="4074631803" sldId="2145726425"/>
        </pc:sldMkLst>
        <pc:spChg chg="del mod">
          <ac:chgData name="Simone Thompson, Healthwatch Herefordshire" userId="028539ed-70a1-4bf9-948d-044a9d74b09c" providerId="ADAL" clId="{B72F28CA-0FB6-410B-9332-B17890A7E0C1}" dt="2024-07-15T13:48:28.940" v="282" actId="478"/>
          <ac:spMkLst>
            <pc:docMk/>
            <pc:sldMk cId="4074631803" sldId="2145726425"/>
            <ac:spMk id="2" creationId="{9B1A10AB-2069-C5D3-AC50-7615C713A7E7}"/>
          </ac:spMkLst>
        </pc:spChg>
        <pc:spChg chg="add mod">
          <ac:chgData name="Simone Thompson, Healthwatch Herefordshire" userId="028539ed-70a1-4bf9-948d-044a9d74b09c" providerId="ADAL" clId="{B72F28CA-0FB6-410B-9332-B17890A7E0C1}" dt="2024-07-16T13:04:14.013" v="812"/>
          <ac:spMkLst>
            <pc:docMk/>
            <pc:sldMk cId="4074631803" sldId="2145726425"/>
            <ac:spMk id="4" creationId="{01ECBF65-2100-FDA1-2173-29510DB77738}"/>
          </ac:spMkLst>
        </pc:spChg>
        <pc:spChg chg="mod">
          <ac:chgData name="Simone Thompson, Healthwatch Herefordshire" userId="028539ed-70a1-4bf9-948d-044a9d74b09c" providerId="ADAL" clId="{B72F28CA-0FB6-410B-9332-B17890A7E0C1}" dt="2024-07-15T13:48:51.794" v="285" actId="1076"/>
          <ac:spMkLst>
            <pc:docMk/>
            <pc:sldMk cId="4074631803" sldId="2145726425"/>
            <ac:spMk id="8" creationId="{EBC03284-D65C-4BEF-B62F-5BB24EB63167}"/>
          </ac:spMkLst>
        </pc:spChg>
        <pc:picChg chg="add mod ord">
          <ac:chgData name="Simone Thompson, Healthwatch Herefordshire" userId="028539ed-70a1-4bf9-948d-044a9d74b09c" providerId="ADAL" clId="{B72F28CA-0FB6-410B-9332-B17890A7E0C1}" dt="2024-07-16T10:32:07.467" v="716" actId="171"/>
          <ac:picMkLst>
            <pc:docMk/>
            <pc:sldMk cId="4074631803" sldId="2145726425"/>
            <ac:picMk id="2" creationId="{71BF0DF8-9E2C-EA38-F800-71577D054548}"/>
          </ac:picMkLst>
        </pc:picChg>
        <pc:picChg chg="add mod">
          <ac:chgData name="Simone Thompson, Healthwatch Herefordshire" userId="028539ed-70a1-4bf9-948d-044a9d74b09c" providerId="ADAL" clId="{B72F28CA-0FB6-410B-9332-B17890A7E0C1}" dt="2024-07-16T10:32:45.928" v="722" actId="166"/>
          <ac:picMkLst>
            <pc:docMk/>
            <pc:sldMk cId="4074631803" sldId="2145726425"/>
            <ac:picMk id="5" creationId="{D6DE0102-C119-C44D-9821-7CBBCF0DD818}"/>
          </ac:picMkLst>
        </pc:picChg>
        <pc:picChg chg="del">
          <ac:chgData name="Simone Thompson, Healthwatch Herefordshire" userId="028539ed-70a1-4bf9-948d-044a9d74b09c" providerId="ADAL" clId="{B72F28CA-0FB6-410B-9332-B17890A7E0C1}" dt="2024-07-15T13:49:02.942" v="289" actId="478"/>
          <ac:picMkLst>
            <pc:docMk/>
            <pc:sldMk cId="4074631803" sldId="2145726425"/>
            <ac:picMk id="1026" creationId="{3E347B69-3C97-058E-9497-02F345944921}"/>
          </ac:picMkLst>
        </pc:picChg>
      </pc:sldChg>
      <pc:sldChg chg="del">
        <pc:chgData name="Simone Thompson, Healthwatch Herefordshire" userId="028539ed-70a1-4bf9-948d-044a9d74b09c" providerId="ADAL" clId="{B72F28CA-0FB6-410B-9332-B17890A7E0C1}" dt="2024-07-15T14:31:09.565" v="325" actId="47"/>
        <pc:sldMkLst>
          <pc:docMk/>
          <pc:sldMk cId="3088702321" sldId="2145726426"/>
        </pc:sldMkLst>
      </pc:sldChg>
      <pc:sldChg chg="del">
        <pc:chgData name="Simone Thompson, Healthwatch Herefordshire" userId="028539ed-70a1-4bf9-948d-044a9d74b09c" providerId="ADAL" clId="{B72F28CA-0FB6-410B-9332-B17890A7E0C1}" dt="2024-07-15T13:40:29.939" v="217" actId="47"/>
        <pc:sldMkLst>
          <pc:docMk/>
          <pc:sldMk cId="1170859454" sldId="2145726427"/>
        </pc:sldMkLst>
      </pc:sldChg>
      <pc:sldChg chg="del">
        <pc:chgData name="Simone Thompson, Healthwatch Herefordshire" userId="028539ed-70a1-4bf9-948d-044a9d74b09c" providerId="ADAL" clId="{B72F28CA-0FB6-410B-9332-B17890A7E0C1}" dt="2024-07-15T13:40:24.927" v="211" actId="47"/>
        <pc:sldMkLst>
          <pc:docMk/>
          <pc:sldMk cId="3165435642" sldId="2145726428"/>
        </pc:sldMkLst>
      </pc:sldChg>
      <pc:sldChg chg="del">
        <pc:chgData name="Simone Thompson, Healthwatch Herefordshire" userId="028539ed-70a1-4bf9-948d-044a9d74b09c" providerId="ADAL" clId="{B72F28CA-0FB6-410B-9332-B17890A7E0C1}" dt="2024-07-15T14:31:13.614" v="326" actId="47"/>
        <pc:sldMkLst>
          <pc:docMk/>
          <pc:sldMk cId="2444249033" sldId="2145726429"/>
        </pc:sldMkLst>
      </pc:sldChg>
      <pc:sldChg chg="modSp mod">
        <pc:chgData name="Simone Thompson, Healthwatch Herefordshire" userId="028539ed-70a1-4bf9-948d-044a9d74b09c" providerId="ADAL" clId="{B72F28CA-0FB6-410B-9332-B17890A7E0C1}" dt="2024-07-16T13:07:10.397" v="876" actId="20577"/>
        <pc:sldMkLst>
          <pc:docMk/>
          <pc:sldMk cId="1941124417" sldId="2145726430"/>
        </pc:sldMkLst>
        <pc:spChg chg="mod">
          <ac:chgData name="Simone Thompson, Healthwatch Herefordshire" userId="028539ed-70a1-4bf9-948d-044a9d74b09c" providerId="ADAL" clId="{B72F28CA-0FB6-410B-9332-B17890A7E0C1}" dt="2024-07-16T13:07:10.397" v="876" actId="20577"/>
          <ac:spMkLst>
            <pc:docMk/>
            <pc:sldMk cId="1941124417" sldId="2145726430"/>
            <ac:spMk id="2" creationId="{9B1A10AB-2069-C5D3-AC50-7615C713A7E7}"/>
          </ac:spMkLst>
        </pc:spChg>
      </pc:sldChg>
      <pc:sldChg chg="del">
        <pc:chgData name="Simone Thompson, Healthwatch Herefordshire" userId="028539ed-70a1-4bf9-948d-044a9d74b09c" providerId="ADAL" clId="{B72F28CA-0FB6-410B-9332-B17890A7E0C1}" dt="2024-07-15T14:31:01.277" v="320" actId="47"/>
        <pc:sldMkLst>
          <pc:docMk/>
          <pc:sldMk cId="2715821822" sldId="2145726431"/>
        </pc:sldMkLst>
      </pc:sldChg>
      <pc:sldChg chg="del">
        <pc:chgData name="Simone Thompson, Healthwatch Herefordshire" userId="028539ed-70a1-4bf9-948d-044a9d74b09c" providerId="ADAL" clId="{B72F28CA-0FB6-410B-9332-B17890A7E0C1}" dt="2024-07-15T14:31:03.232" v="321" actId="47"/>
        <pc:sldMkLst>
          <pc:docMk/>
          <pc:sldMk cId="1983550778" sldId="2145726432"/>
        </pc:sldMkLst>
      </pc:sldChg>
      <pc:sldChg chg="del">
        <pc:chgData name="Simone Thompson, Healthwatch Herefordshire" userId="028539ed-70a1-4bf9-948d-044a9d74b09c" providerId="ADAL" clId="{B72F28CA-0FB6-410B-9332-B17890A7E0C1}" dt="2024-07-15T14:31:04.509" v="322" actId="47"/>
        <pc:sldMkLst>
          <pc:docMk/>
          <pc:sldMk cId="2712977896" sldId="2145726433"/>
        </pc:sldMkLst>
      </pc:sldChg>
      <pc:sldChg chg="del">
        <pc:chgData name="Simone Thompson, Healthwatch Herefordshire" userId="028539ed-70a1-4bf9-948d-044a9d74b09c" providerId="ADAL" clId="{B72F28CA-0FB6-410B-9332-B17890A7E0C1}" dt="2024-07-15T14:31:06.858" v="323" actId="47"/>
        <pc:sldMkLst>
          <pc:docMk/>
          <pc:sldMk cId="2528596636" sldId="2145726434"/>
        </pc:sldMkLst>
      </pc:sldChg>
      <pc:sldChg chg="del">
        <pc:chgData name="Simone Thompson, Healthwatch Herefordshire" userId="028539ed-70a1-4bf9-948d-044a9d74b09c" providerId="ADAL" clId="{B72F28CA-0FB6-410B-9332-B17890A7E0C1}" dt="2024-07-15T14:31:08.477" v="324" actId="47"/>
        <pc:sldMkLst>
          <pc:docMk/>
          <pc:sldMk cId="30478085" sldId="2145726435"/>
        </pc:sldMkLst>
      </pc:sldChg>
      <pc:sldChg chg="addSp delSp modSp add mod">
        <pc:chgData name="Simone Thompson, Healthwatch Herefordshire" userId="028539ed-70a1-4bf9-948d-044a9d74b09c" providerId="ADAL" clId="{B72F28CA-0FB6-410B-9332-B17890A7E0C1}" dt="2024-07-16T10:24:21.539" v="682" actId="14100"/>
        <pc:sldMkLst>
          <pc:docMk/>
          <pc:sldMk cId="1367664081" sldId="2145726436"/>
        </pc:sldMkLst>
        <pc:spChg chg="mod">
          <ac:chgData name="Simone Thompson, Healthwatch Herefordshire" userId="028539ed-70a1-4bf9-948d-044a9d74b09c" providerId="ADAL" clId="{B72F28CA-0FB6-410B-9332-B17890A7E0C1}" dt="2024-07-15T16:00:11.266" v="490" actId="20577"/>
          <ac:spMkLst>
            <pc:docMk/>
            <pc:sldMk cId="1367664081" sldId="2145726436"/>
            <ac:spMk id="4" creationId="{01ECBF65-2100-FDA1-2173-29510DB77738}"/>
          </ac:spMkLst>
        </pc:spChg>
        <pc:spChg chg="mod">
          <ac:chgData name="Simone Thompson, Healthwatch Herefordshire" userId="028539ed-70a1-4bf9-948d-044a9d74b09c" providerId="ADAL" clId="{B72F28CA-0FB6-410B-9332-B17890A7E0C1}" dt="2024-07-15T13:51:39.867" v="309" actId="1076"/>
          <ac:spMkLst>
            <pc:docMk/>
            <pc:sldMk cId="1367664081" sldId="2145726436"/>
            <ac:spMk id="8" creationId="{EBC03284-D65C-4BEF-B62F-5BB24EB63167}"/>
          </ac:spMkLst>
        </pc:spChg>
        <pc:picChg chg="del">
          <ac:chgData name="Simone Thompson, Healthwatch Herefordshire" userId="028539ed-70a1-4bf9-948d-044a9d74b09c" providerId="ADAL" clId="{B72F28CA-0FB6-410B-9332-B17890A7E0C1}" dt="2024-07-15T13:51:54.362" v="312" actId="478"/>
          <ac:picMkLst>
            <pc:docMk/>
            <pc:sldMk cId="1367664081" sldId="2145726436"/>
            <ac:picMk id="5" creationId="{D6DE0102-C119-C44D-9821-7CBBCF0DD818}"/>
          </ac:picMkLst>
        </pc:picChg>
        <pc:picChg chg="add del mod">
          <ac:chgData name="Simone Thompson, Healthwatch Herefordshire" userId="028539ed-70a1-4bf9-948d-044a9d74b09c" providerId="ADAL" clId="{B72F28CA-0FB6-410B-9332-B17890A7E0C1}" dt="2024-07-16T10:23:40.480" v="679" actId="478"/>
          <ac:picMkLst>
            <pc:docMk/>
            <pc:sldMk cId="1367664081" sldId="2145726436"/>
            <ac:picMk id="1026" creationId="{B4BF1796-24A5-0AF7-61D0-8B1DDDA3683D}"/>
          </ac:picMkLst>
        </pc:picChg>
        <pc:picChg chg="add mod">
          <ac:chgData name="Simone Thompson, Healthwatch Herefordshire" userId="028539ed-70a1-4bf9-948d-044a9d74b09c" providerId="ADAL" clId="{B72F28CA-0FB6-410B-9332-B17890A7E0C1}" dt="2024-07-16T10:24:21.539" v="682" actId="14100"/>
          <ac:picMkLst>
            <pc:docMk/>
            <pc:sldMk cId="1367664081" sldId="2145726436"/>
            <ac:picMk id="1028" creationId="{326E6760-8725-8BC8-683E-0C11398EB116}"/>
          </ac:picMkLst>
        </pc:picChg>
      </pc:sldChg>
      <pc:sldChg chg="add del">
        <pc:chgData name="Simone Thompson, Healthwatch Herefordshire" userId="028539ed-70a1-4bf9-948d-044a9d74b09c" providerId="ADAL" clId="{B72F28CA-0FB6-410B-9332-B17890A7E0C1}" dt="2024-07-15T14:51:05.530" v="348" actId="47"/>
        <pc:sldMkLst>
          <pc:docMk/>
          <pc:sldMk cId="260679231" sldId="2145726437"/>
        </pc:sldMkLst>
      </pc:sldChg>
      <pc:sldChg chg="add del">
        <pc:chgData name="Simone Thompson, Healthwatch Herefordshire" userId="028539ed-70a1-4bf9-948d-044a9d74b09c" providerId="ADAL" clId="{B72F28CA-0FB6-410B-9332-B17890A7E0C1}" dt="2024-07-15T14:41:26.546" v="330"/>
        <pc:sldMkLst>
          <pc:docMk/>
          <pc:sldMk cId="1040245214" sldId="2145726438"/>
        </pc:sldMkLst>
      </pc:sldChg>
      <pc:sldChg chg="add del setBg">
        <pc:chgData name="Simone Thompson, Healthwatch Herefordshire" userId="028539ed-70a1-4bf9-948d-044a9d74b09c" providerId="ADAL" clId="{B72F28CA-0FB6-410B-9332-B17890A7E0C1}" dt="2024-07-17T04:58:31.437" v="1225" actId="47"/>
        <pc:sldMkLst>
          <pc:docMk/>
          <pc:sldMk cId="3920338861" sldId="2145726439"/>
        </pc:sldMkLst>
      </pc:sldChg>
      <pc:sldChg chg="new del">
        <pc:chgData name="Simone Thompson, Healthwatch Herefordshire" userId="028539ed-70a1-4bf9-948d-044a9d74b09c" providerId="ADAL" clId="{B72F28CA-0FB6-410B-9332-B17890A7E0C1}" dt="2024-07-16T08:27:19.098" v="564" actId="680"/>
        <pc:sldMkLst>
          <pc:docMk/>
          <pc:sldMk cId="271967361" sldId="2145726440"/>
        </pc:sldMkLst>
      </pc:sldChg>
      <pc:sldChg chg="add">
        <pc:chgData name="Simone Thompson, Healthwatch Herefordshire" userId="028539ed-70a1-4bf9-948d-044a9d74b09c" providerId="ADAL" clId="{B72F28CA-0FB6-410B-9332-B17890A7E0C1}" dt="2024-07-16T10:22:02.485" v="673"/>
        <pc:sldMkLst>
          <pc:docMk/>
          <pc:sldMk cId="1314802959" sldId="2145726440"/>
        </pc:sldMkLst>
      </pc:sldChg>
      <pc:sldChg chg="add del">
        <pc:chgData name="Simone Thompson, Healthwatch Herefordshire" userId="028539ed-70a1-4bf9-948d-044a9d74b09c" providerId="ADAL" clId="{B72F28CA-0FB6-410B-9332-B17890A7E0C1}" dt="2024-07-16T08:40:54.797" v="566" actId="47"/>
        <pc:sldMkLst>
          <pc:docMk/>
          <pc:sldMk cId="1981514567" sldId="2145726440"/>
        </pc:sldMkLst>
      </pc:sldChg>
      <pc:sldChg chg="add">
        <pc:chgData name="Simone Thompson, Healthwatch Herefordshire" userId="028539ed-70a1-4bf9-948d-044a9d74b09c" providerId="ADAL" clId="{B72F28CA-0FB6-410B-9332-B17890A7E0C1}" dt="2024-07-16T10:22:02.485" v="673"/>
        <pc:sldMkLst>
          <pc:docMk/>
          <pc:sldMk cId="2908848999" sldId="2145726441"/>
        </pc:sldMkLst>
      </pc:sldChg>
      <pc:sldChg chg="add">
        <pc:chgData name="Simone Thompson, Healthwatch Herefordshire" userId="028539ed-70a1-4bf9-948d-044a9d74b09c" providerId="ADAL" clId="{B72F28CA-0FB6-410B-9332-B17890A7E0C1}" dt="2024-07-16T10:22:02.485" v="673"/>
        <pc:sldMkLst>
          <pc:docMk/>
          <pc:sldMk cId="3936470624" sldId="2145726442"/>
        </pc:sldMkLst>
      </pc:sldChg>
      <pc:sldChg chg="add">
        <pc:chgData name="Simone Thompson, Healthwatch Herefordshire" userId="028539ed-70a1-4bf9-948d-044a9d74b09c" providerId="ADAL" clId="{B72F28CA-0FB6-410B-9332-B17890A7E0C1}" dt="2024-07-16T10:22:02.485" v="673"/>
        <pc:sldMkLst>
          <pc:docMk/>
          <pc:sldMk cId="4024250743" sldId="2145726443"/>
        </pc:sldMkLst>
      </pc:sldChg>
      <pc:sldChg chg="addSp delSp modSp add mod">
        <pc:chgData name="Simone Thompson, Healthwatch Herefordshire" userId="028539ed-70a1-4bf9-948d-044a9d74b09c" providerId="ADAL" clId="{B72F28CA-0FB6-410B-9332-B17890A7E0C1}" dt="2024-07-16T13:14:11.549" v="1147" actId="478"/>
        <pc:sldMkLst>
          <pc:docMk/>
          <pc:sldMk cId="2467579079" sldId="2145726444"/>
        </pc:sldMkLst>
        <pc:spChg chg="del">
          <ac:chgData name="Simone Thompson, Healthwatch Herefordshire" userId="028539ed-70a1-4bf9-948d-044a9d74b09c" providerId="ADAL" clId="{B72F28CA-0FB6-410B-9332-B17890A7E0C1}" dt="2024-07-16T11:28:18.311" v="803" actId="478"/>
          <ac:spMkLst>
            <pc:docMk/>
            <pc:sldMk cId="2467579079" sldId="2145726444"/>
            <ac:spMk id="2" creationId="{0AE3311A-999A-41F8-95C5-A254974FF46F}"/>
          </ac:spMkLst>
        </pc:spChg>
        <pc:spChg chg="add del mod">
          <ac:chgData name="Simone Thompson, Healthwatch Herefordshire" userId="028539ed-70a1-4bf9-948d-044a9d74b09c" providerId="ADAL" clId="{B72F28CA-0FB6-410B-9332-B17890A7E0C1}" dt="2024-07-16T13:14:11.549" v="1147" actId="478"/>
          <ac:spMkLst>
            <pc:docMk/>
            <pc:sldMk cId="2467579079" sldId="2145726444"/>
            <ac:spMk id="14" creationId="{F83F5BCE-1C54-4BA7-1583-6AB41298C26E}"/>
          </ac:spMkLst>
        </pc:spChg>
        <pc:grpChg chg="add mod">
          <ac:chgData name="Simone Thompson, Healthwatch Herefordshire" userId="028539ed-70a1-4bf9-948d-044a9d74b09c" providerId="ADAL" clId="{B72F28CA-0FB6-410B-9332-B17890A7E0C1}" dt="2024-07-16T13:11:35.580" v="880"/>
          <ac:grpSpMkLst>
            <pc:docMk/>
            <pc:sldMk cId="2467579079" sldId="2145726444"/>
            <ac:grpSpMk id="2" creationId="{EFFA52AC-E294-8E05-941A-C3C653B0F5B8}"/>
          </ac:grpSpMkLst>
        </pc:grpChg>
        <pc:picChg chg="mod">
          <ac:chgData name="Simone Thompson, Healthwatch Herefordshire" userId="028539ed-70a1-4bf9-948d-044a9d74b09c" providerId="ADAL" clId="{B72F28CA-0FB6-410B-9332-B17890A7E0C1}" dt="2024-07-16T13:11:35.580" v="880"/>
          <ac:picMkLst>
            <pc:docMk/>
            <pc:sldMk cId="2467579079" sldId="2145726444"/>
            <ac:picMk id="4" creationId="{A6A40C9B-2B5C-AF34-242D-7BA1B73F93DC}"/>
          </ac:picMkLst>
        </pc:picChg>
        <pc:picChg chg="mod">
          <ac:chgData name="Simone Thompson, Healthwatch Herefordshire" userId="028539ed-70a1-4bf9-948d-044a9d74b09c" providerId="ADAL" clId="{B72F28CA-0FB6-410B-9332-B17890A7E0C1}" dt="2024-07-16T13:11:35.580" v="880"/>
          <ac:picMkLst>
            <pc:docMk/>
            <pc:sldMk cId="2467579079" sldId="2145726444"/>
            <ac:picMk id="5" creationId="{F80C77A5-9766-5E78-2830-2BAD9A842F38}"/>
          </ac:picMkLst>
        </pc:picChg>
        <pc:picChg chg="mod">
          <ac:chgData name="Simone Thompson, Healthwatch Herefordshire" userId="028539ed-70a1-4bf9-948d-044a9d74b09c" providerId="ADAL" clId="{B72F28CA-0FB6-410B-9332-B17890A7E0C1}" dt="2024-07-16T13:11:35.580" v="880"/>
          <ac:picMkLst>
            <pc:docMk/>
            <pc:sldMk cId="2467579079" sldId="2145726444"/>
            <ac:picMk id="6" creationId="{67FABEFF-4AA2-EBCF-4DE9-D21BDA43975F}"/>
          </ac:picMkLst>
        </pc:picChg>
        <pc:picChg chg="del">
          <ac:chgData name="Simone Thompson, Healthwatch Herefordshire" userId="028539ed-70a1-4bf9-948d-044a9d74b09c" providerId="ADAL" clId="{B72F28CA-0FB6-410B-9332-B17890A7E0C1}" dt="2024-07-16T13:11:33.941" v="879" actId="478"/>
          <ac:picMkLst>
            <pc:docMk/>
            <pc:sldMk cId="2467579079" sldId="2145726444"/>
            <ac:picMk id="7" creationId="{9D6F4B1D-CB1E-1834-CA61-5BACDF1C2DA6}"/>
          </ac:picMkLst>
        </pc:picChg>
        <pc:picChg chg="mod">
          <ac:chgData name="Simone Thompson, Healthwatch Herefordshire" userId="028539ed-70a1-4bf9-948d-044a9d74b09c" providerId="ADAL" clId="{B72F28CA-0FB6-410B-9332-B17890A7E0C1}" dt="2024-07-16T13:11:35.580" v="880"/>
          <ac:picMkLst>
            <pc:docMk/>
            <pc:sldMk cId="2467579079" sldId="2145726444"/>
            <ac:picMk id="9" creationId="{3B3B7288-51E6-DEFC-DAB3-2FF8C388129C}"/>
          </ac:picMkLst>
        </pc:picChg>
        <pc:picChg chg="mod">
          <ac:chgData name="Simone Thompson, Healthwatch Herefordshire" userId="028539ed-70a1-4bf9-948d-044a9d74b09c" providerId="ADAL" clId="{B72F28CA-0FB6-410B-9332-B17890A7E0C1}" dt="2024-07-16T13:11:35.580" v="880"/>
          <ac:picMkLst>
            <pc:docMk/>
            <pc:sldMk cId="2467579079" sldId="2145726444"/>
            <ac:picMk id="10" creationId="{88DD7F38-D847-D843-41D1-97C4B6171507}"/>
          </ac:picMkLst>
        </pc:picChg>
        <pc:picChg chg="mod">
          <ac:chgData name="Simone Thompson, Healthwatch Herefordshire" userId="028539ed-70a1-4bf9-948d-044a9d74b09c" providerId="ADAL" clId="{B72F28CA-0FB6-410B-9332-B17890A7E0C1}" dt="2024-07-16T13:11:35.580" v="880"/>
          <ac:picMkLst>
            <pc:docMk/>
            <pc:sldMk cId="2467579079" sldId="2145726444"/>
            <ac:picMk id="11" creationId="{62AF2C7B-8366-B06D-6C79-15B9ACE85466}"/>
          </ac:picMkLst>
        </pc:picChg>
        <pc:picChg chg="mod">
          <ac:chgData name="Simone Thompson, Healthwatch Herefordshire" userId="028539ed-70a1-4bf9-948d-044a9d74b09c" providerId="ADAL" clId="{B72F28CA-0FB6-410B-9332-B17890A7E0C1}" dt="2024-07-16T13:11:35.580" v="880"/>
          <ac:picMkLst>
            <pc:docMk/>
            <pc:sldMk cId="2467579079" sldId="2145726444"/>
            <ac:picMk id="12" creationId="{B0FA2489-22A7-1CD3-2A28-7861CFB48B31}"/>
          </ac:picMkLst>
        </pc:picChg>
        <pc:picChg chg="mod">
          <ac:chgData name="Simone Thompson, Healthwatch Herefordshire" userId="028539ed-70a1-4bf9-948d-044a9d74b09c" providerId="ADAL" clId="{B72F28CA-0FB6-410B-9332-B17890A7E0C1}" dt="2024-07-16T13:11:35.580" v="880"/>
          <ac:picMkLst>
            <pc:docMk/>
            <pc:sldMk cId="2467579079" sldId="2145726444"/>
            <ac:picMk id="13" creationId="{A16A7CD0-07E2-67D3-DD79-307F62BF6C9D}"/>
          </ac:picMkLst>
        </pc:picChg>
        <pc:picChg chg="add del mod">
          <ac:chgData name="Simone Thompson, Healthwatch Herefordshire" userId="028539ed-70a1-4bf9-948d-044a9d74b09c" providerId="ADAL" clId="{B72F28CA-0FB6-410B-9332-B17890A7E0C1}" dt="2024-07-16T13:11:32.087" v="878" actId="478"/>
          <ac:picMkLst>
            <pc:docMk/>
            <pc:sldMk cId="2467579079" sldId="2145726444"/>
            <ac:picMk id="1026" creationId="{E46854E7-1C99-E0FA-E5AC-71B4DFDB1652}"/>
          </ac:picMkLst>
        </pc:picChg>
        <pc:picChg chg="add del mod">
          <ac:chgData name="Simone Thompson, Healthwatch Herefordshire" userId="028539ed-70a1-4bf9-948d-044a9d74b09c" providerId="ADAL" clId="{B72F28CA-0FB6-410B-9332-B17890A7E0C1}" dt="2024-07-16T13:11:30.224" v="877" actId="478"/>
          <ac:picMkLst>
            <pc:docMk/>
            <pc:sldMk cId="2467579079" sldId="2145726444"/>
            <ac:picMk id="1028" creationId="{ECBD1FBA-E36A-B448-4DBD-7246BCEFC4D6}"/>
          </ac:picMkLst>
        </pc:picChg>
      </pc:sldChg>
      <pc:sldChg chg="modSp add mod">
        <pc:chgData name="Simone Thompson, Healthwatch Herefordshire" userId="028539ed-70a1-4bf9-948d-044a9d74b09c" providerId="ADAL" clId="{B72F28CA-0FB6-410B-9332-B17890A7E0C1}" dt="2024-07-16T13:15:02.215" v="1151" actId="20577"/>
        <pc:sldMkLst>
          <pc:docMk/>
          <pc:sldMk cId="2555664410" sldId="2145726445"/>
        </pc:sldMkLst>
        <pc:spChg chg="mod">
          <ac:chgData name="Simone Thompson, Healthwatch Herefordshire" userId="028539ed-70a1-4bf9-948d-044a9d74b09c" providerId="ADAL" clId="{B72F28CA-0FB6-410B-9332-B17890A7E0C1}" dt="2024-07-16T13:15:02.215" v="1151" actId="20577"/>
          <ac:spMkLst>
            <pc:docMk/>
            <pc:sldMk cId="2555664410" sldId="2145726445"/>
            <ac:spMk id="14" creationId="{F83F5BCE-1C54-4BA7-1583-6AB41298C26E}"/>
          </ac:spMkLst>
        </pc:spChg>
        <pc:grpChg chg="mod">
          <ac:chgData name="Simone Thompson, Healthwatch Herefordshire" userId="028539ed-70a1-4bf9-948d-044a9d74b09c" providerId="ADAL" clId="{B72F28CA-0FB6-410B-9332-B17890A7E0C1}" dt="2024-07-16T13:14:33.787" v="1149"/>
          <ac:grpSpMkLst>
            <pc:docMk/>
            <pc:sldMk cId="2555664410" sldId="2145726445"/>
            <ac:grpSpMk id="2" creationId="{EFFA52AC-E294-8E05-941A-C3C653B0F5B8}"/>
          </ac:grpSpMkLst>
        </pc:grpChg>
      </pc:sldChg>
      <pc:sldChg chg="add del">
        <pc:chgData name="Simone Thompson, Healthwatch Herefordshire" userId="028539ed-70a1-4bf9-948d-044a9d74b09c" providerId="ADAL" clId="{B72F28CA-0FB6-410B-9332-B17890A7E0C1}" dt="2024-07-17T05:06:36.108" v="1290" actId="47"/>
        <pc:sldMkLst>
          <pc:docMk/>
          <pc:sldMk cId="2900651108" sldId="2145726446"/>
        </pc:sldMkLst>
      </pc:sldChg>
      <pc:sldChg chg="add del">
        <pc:chgData name="Simone Thompson, Healthwatch Herefordshire" userId="028539ed-70a1-4bf9-948d-044a9d74b09c" providerId="ADAL" clId="{B72F28CA-0FB6-410B-9332-B17890A7E0C1}" dt="2024-07-17T05:06:43.758" v="1297" actId="47"/>
        <pc:sldMkLst>
          <pc:docMk/>
          <pc:sldMk cId="996279055" sldId="2145726447"/>
        </pc:sldMkLst>
      </pc:sldChg>
      <pc:sldMasterChg chg="delSldLayout">
        <pc:chgData name="Simone Thompson, Healthwatch Herefordshire" userId="028539ed-70a1-4bf9-948d-044a9d74b09c" providerId="ADAL" clId="{B72F28CA-0FB6-410B-9332-B17890A7E0C1}" dt="2024-07-15T14:40:33.728" v="328" actId="47"/>
        <pc:sldMasterMkLst>
          <pc:docMk/>
          <pc:sldMasterMk cId="3547621543" sldId="2147483822"/>
        </pc:sldMasterMkLst>
        <pc:sldLayoutChg chg="del">
          <pc:chgData name="Simone Thompson, Healthwatch Herefordshire" userId="028539ed-70a1-4bf9-948d-044a9d74b09c" providerId="ADAL" clId="{B72F28CA-0FB6-410B-9332-B17890A7E0C1}" dt="2024-07-15T14:40:33.728" v="328" actId="47"/>
          <pc:sldLayoutMkLst>
            <pc:docMk/>
            <pc:sldMasterMk cId="3547621543" sldId="2147483822"/>
            <pc:sldLayoutMk cId="3818743858" sldId="2147483828"/>
          </pc:sldLayoutMkLst>
        </pc:sldLayoutChg>
      </pc:sldMasterChg>
      <pc:sldMasterChg chg="del delSldLayout">
        <pc:chgData name="Simone Thompson, Healthwatch Herefordshire" userId="028539ed-70a1-4bf9-948d-044a9d74b09c" providerId="ADAL" clId="{B72F28CA-0FB6-410B-9332-B17890A7E0C1}" dt="2024-07-15T13:40:27.905" v="215" actId="47"/>
        <pc:sldMasterMkLst>
          <pc:docMk/>
          <pc:sldMasterMk cId="4068066549" sldId="2147483828"/>
        </pc:sldMasterMkLst>
        <pc:sldLayoutChg chg="del">
          <pc:chgData name="Simone Thompson, Healthwatch Herefordshire" userId="028539ed-70a1-4bf9-948d-044a9d74b09c" providerId="ADAL" clId="{B72F28CA-0FB6-410B-9332-B17890A7E0C1}" dt="2024-07-15T13:40:27.905" v="215" actId="47"/>
          <pc:sldLayoutMkLst>
            <pc:docMk/>
            <pc:sldMasterMk cId="4068066549" sldId="2147483828"/>
            <pc:sldLayoutMk cId="4006834862" sldId="2147483829"/>
          </pc:sldLayoutMkLst>
        </pc:sldLayoutChg>
        <pc:sldLayoutChg chg="del">
          <pc:chgData name="Simone Thompson, Healthwatch Herefordshire" userId="028539ed-70a1-4bf9-948d-044a9d74b09c" providerId="ADAL" clId="{B72F28CA-0FB6-410B-9332-B17890A7E0C1}" dt="2024-07-15T13:40:27.905" v="215" actId="47"/>
          <pc:sldLayoutMkLst>
            <pc:docMk/>
            <pc:sldMasterMk cId="4068066549" sldId="2147483828"/>
            <pc:sldLayoutMk cId="2238595019" sldId="2147483830"/>
          </pc:sldLayoutMkLst>
        </pc:sldLayoutChg>
        <pc:sldLayoutChg chg="del">
          <pc:chgData name="Simone Thompson, Healthwatch Herefordshire" userId="028539ed-70a1-4bf9-948d-044a9d74b09c" providerId="ADAL" clId="{B72F28CA-0FB6-410B-9332-B17890A7E0C1}" dt="2024-07-15T13:40:27.905" v="215" actId="47"/>
          <pc:sldLayoutMkLst>
            <pc:docMk/>
            <pc:sldMasterMk cId="4068066549" sldId="2147483828"/>
            <pc:sldLayoutMk cId="696746939" sldId="2147483831"/>
          </pc:sldLayoutMkLst>
        </pc:sldLayoutChg>
        <pc:sldLayoutChg chg="del">
          <pc:chgData name="Simone Thompson, Healthwatch Herefordshire" userId="028539ed-70a1-4bf9-948d-044a9d74b09c" providerId="ADAL" clId="{B72F28CA-0FB6-410B-9332-B17890A7E0C1}" dt="2024-07-15T13:40:27.905" v="215" actId="47"/>
          <pc:sldLayoutMkLst>
            <pc:docMk/>
            <pc:sldMasterMk cId="4068066549" sldId="2147483828"/>
            <pc:sldLayoutMk cId="2013667424" sldId="2147483832"/>
          </pc:sldLayoutMkLst>
        </pc:sldLayoutChg>
        <pc:sldLayoutChg chg="del">
          <pc:chgData name="Simone Thompson, Healthwatch Herefordshire" userId="028539ed-70a1-4bf9-948d-044a9d74b09c" providerId="ADAL" clId="{B72F28CA-0FB6-410B-9332-B17890A7E0C1}" dt="2024-07-15T13:40:27.905" v="215" actId="47"/>
          <pc:sldLayoutMkLst>
            <pc:docMk/>
            <pc:sldMasterMk cId="4068066549" sldId="2147483828"/>
            <pc:sldLayoutMk cId="3780089105" sldId="2147483833"/>
          </pc:sldLayoutMkLst>
        </pc:sldLayoutChg>
        <pc:sldLayoutChg chg="del">
          <pc:chgData name="Simone Thompson, Healthwatch Herefordshire" userId="028539ed-70a1-4bf9-948d-044a9d74b09c" providerId="ADAL" clId="{B72F28CA-0FB6-410B-9332-B17890A7E0C1}" dt="2024-07-15T13:40:27.905" v="215" actId="47"/>
          <pc:sldLayoutMkLst>
            <pc:docMk/>
            <pc:sldMasterMk cId="4068066549" sldId="2147483828"/>
            <pc:sldLayoutMk cId="2175597463" sldId="2147483834"/>
          </pc:sldLayoutMkLst>
        </pc:sldLayoutChg>
        <pc:sldLayoutChg chg="del">
          <pc:chgData name="Simone Thompson, Healthwatch Herefordshire" userId="028539ed-70a1-4bf9-948d-044a9d74b09c" providerId="ADAL" clId="{B72F28CA-0FB6-410B-9332-B17890A7E0C1}" dt="2024-07-15T13:40:27.905" v="215" actId="47"/>
          <pc:sldLayoutMkLst>
            <pc:docMk/>
            <pc:sldMasterMk cId="4068066549" sldId="2147483828"/>
            <pc:sldLayoutMk cId="3145586933" sldId="2147483835"/>
          </pc:sldLayoutMkLst>
        </pc:sldLayoutChg>
        <pc:sldLayoutChg chg="del">
          <pc:chgData name="Simone Thompson, Healthwatch Herefordshire" userId="028539ed-70a1-4bf9-948d-044a9d74b09c" providerId="ADAL" clId="{B72F28CA-0FB6-410B-9332-B17890A7E0C1}" dt="2024-07-15T13:40:27.905" v="215" actId="47"/>
          <pc:sldLayoutMkLst>
            <pc:docMk/>
            <pc:sldMasterMk cId="4068066549" sldId="2147483828"/>
            <pc:sldLayoutMk cId="369296626" sldId="2147483836"/>
          </pc:sldLayoutMkLst>
        </pc:sldLayoutChg>
        <pc:sldLayoutChg chg="del">
          <pc:chgData name="Simone Thompson, Healthwatch Herefordshire" userId="028539ed-70a1-4bf9-948d-044a9d74b09c" providerId="ADAL" clId="{B72F28CA-0FB6-410B-9332-B17890A7E0C1}" dt="2024-07-15T13:40:27.905" v="215" actId="47"/>
          <pc:sldLayoutMkLst>
            <pc:docMk/>
            <pc:sldMasterMk cId="4068066549" sldId="2147483828"/>
            <pc:sldLayoutMk cId="2367238429" sldId="2147483837"/>
          </pc:sldLayoutMkLst>
        </pc:sldLayoutChg>
        <pc:sldLayoutChg chg="del">
          <pc:chgData name="Simone Thompson, Healthwatch Herefordshire" userId="028539ed-70a1-4bf9-948d-044a9d74b09c" providerId="ADAL" clId="{B72F28CA-0FB6-410B-9332-B17890A7E0C1}" dt="2024-07-15T13:40:27.905" v="215" actId="47"/>
          <pc:sldLayoutMkLst>
            <pc:docMk/>
            <pc:sldMasterMk cId="4068066549" sldId="2147483828"/>
            <pc:sldLayoutMk cId="3637331051" sldId="2147483838"/>
          </pc:sldLayoutMkLst>
        </pc:sldLayoutChg>
        <pc:sldLayoutChg chg="del">
          <pc:chgData name="Simone Thompson, Healthwatch Herefordshire" userId="028539ed-70a1-4bf9-948d-044a9d74b09c" providerId="ADAL" clId="{B72F28CA-0FB6-410B-9332-B17890A7E0C1}" dt="2024-07-15T13:40:27.905" v="215" actId="47"/>
          <pc:sldLayoutMkLst>
            <pc:docMk/>
            <pc:sldMasterMk cId="4068066549" sldId="2147483828"/>
            <pc:sldLayoutMk cId="2019803522" sldId="2147483839"/>
          </pc:sldLayoutMkLst>
        </pc:sldLayoutChg>
        <pc:sldLayoutChg chg="del">
          <pc:chgData name="Simone Thompson, Healthwatch Herefordshire" userId="028539ed-70a1-4bf9-948d-044a9d74b09c" providerId="ADAL" clId="{B72F28CA-0FB6-410B-9332-B17890A7E0C1}" dt="2024-07-15T13:40:27.905" v="215" actId="47"/>
          <pc:sldLayoutMkLst>
            <pc:docMk/>
            <pc:sldMasterMk cId="4068066549" sldId="2147483828"/>
            <pc:sldLayoutMk cId="3206010444" sldId="2147483840"/>
          </pc:sldLayoutMkLst>
        </pc:sldLayoutChg>
        <pc:sldLayoutChg chg="del">
          <pc:chgData name="Simone Thompson, Healthwatch Herefordshire" userId="028539ed-70a1-4bf9-948d-044a9d74b09c" providerId="ADAL" clId="{B72F28CA-0FB6-410B-9332-B17890A7E0C1}" dt="2024-07-15T13:40:27.905" v="215" actId="47"/>
          <pc:sldLayoutMkLst>
            <pc:docMk/>
            <pc:sldMasterMk cId="4068066549" sldId="2147483828"/>
            <pc:sldLayoutMk cId="3292648563" sldId="2147483841"/>
          </pc:sldLayoutMkLst>
        </pc:sldLayoutChg>
        <pc:sldLayoutChg chg="del">
          <pc:chgData name="Simone Thompson, Healthwatch Herefordshire" userId="028539ed-70a1-4bf9-948d-044a9d74b09c" providerId="ADAL" clId="{B72F28CA-0FB6-410B-9332-B17890A7E0C1}" dt="2024-07-15T13:40:27.905" v="215" actId="47"/>
          <pc:sldLayoutMkLst>
            <pc:docMk/>
            <pc:sldMasterMk cId="4068066549" sldId="2147483828"/>
            <pc:sldLayoutMk cId="475790201" sldId="2147483842"/>
          </pc:sldLayoutMkLst>
        </pc:sldLayoutChg>
      </pc:sldMasterChg>
      <pc:sldMasterChg chg="del delSldLayout">
        <pc:chgData name="Simone Thompson, Healthwatch Herefordshire" userId="028539ed-70a1-4bf9-948d-044a9d74b09c" providerId="ADAL" clId="{B72F28CA-0FB6-410B-9332-B17890A7E0C1}" dt="2024-07-17T04:58:44.273" v="1236" actId="47"/>
        <pc:sldMasterMkLst>
          <pc:docMk/>
          <pc:sldMasterMk cId="3083047999" sldId="2147483829"/>
        </pc:sldMasterMkLst>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1772972787" sldId="2147483830"/>
          </pc:sldLayoutMkLst>
        </pc:sldLayoutChg>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2982529650" sldId="2147483831"/>
          </pc:sldLayoutMkLst>
        </pc:sldLayoutChg>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957464529" sldId="2147483832"/>
          </pc:sldLayoutMkLst>
        </pc:sldLayoutChg>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4051702538" sldId="2147483833"/>
          </pc:sldLayoutMkLst>
        </pc:sldLayoutChg>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948181395" sldId="2147483834"/>
          </pc:sldLayoutMkLst>
        </pc:sldLayoutChg>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1305352475" sldId="2147483835"/>
          </pc:sldLayoutMkLst>
        </pc:sldLayoutChg>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1441081406" sldId="2147483836"/>
          </pc:sldLayoutMkLst>
        </pc:sldLayoutChg>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888420348" sldId="2147483837"/>
          </pc:sldLayoutMkLst>
        </pc:sldLayoutChg>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1575670587" sldId="2147483838"/>
          </pc:sldLayoutMkLst>
        </pc:sldLayoutChg>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2211327905" sldId="2147483839"/>
          </pc:sldLayoutMkLst>
        </pc:sldLayoutChg>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1168935088" sldId="2147483840"/>
          </pc:sldLayoutMkLst>
        </pc:sldLayoutChg>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2997371709" sldId="2147483841"/>
          </pc:sldLayoutMkLst>
        </pc:sldLayoutChg>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2060791706" sldId="2147483842"/>
          </pc:sldLayoutMkLst>
        </pc:sldLayoutChg>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192246084" sldId="2147483843"/>
          </pc:sldLayoutMkLst>
        </pc:sldLayoutChg>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633915341" sldId="2147483844"/>
          </pc:sldLayoutMkLst>
        </pc:sldLayoutChg>
        <pc:sldLayoutChg chg="del">
          <pc:chgData name="Simone Thompson, Healthwatch Herefordshire" userId="028539ed-70a1-4bf9-948d-044a9d74b09c" providerId="ADAL" clId="{B72F28CA-0FB6-410B-9332-B17890A7E0C1}" dt="2024-07-17T04:58:44.273" v="1236" actId="47"/>
          <pc:sldLayoutMkLst>
            <pc:docMk/>
            <pc:sldMasterMk cId="3083047999" sldId="2147483829"/>
            <pc:sldLayoutMk cId="4015969483" sldId="2147483845"/>
          </pc:sldLayoutMkLst>
        </pc:sldLayoutChg>
      </pc:sldMasterChg>
      <pc:sldMasterChg chg="del delSldLayout">
        <pc:chgData name="Simone Thompson, Healthwatch Herefordshire" userId="028539ed-70a1-4bf9-948d-044a9d74b09c" providerId="ADAL" clId="{B72F28CA-0FB6-410B-9332-B17890A7E0C1}" dt="2024-07-15T13:50:01.314" v="303" actId="47"/>
        <pc:sldMasterMkLst>
          <pc:docMk/>
          <pc:sldMasterMk cId="818297618" sldId="2147483843"/>
        </pc:sldMasterMkLst>
        <pc:sldLayoutChg chg="del">
          <pc:chgData name="Simone Thompson, Healthwatch Herefordshire" userId="028539ed-70a1-4bf9-948d-044a9d74b09c" providerId="ADAL" clId="{B72F28CA-0FB6-410B-9332-B17890A7E0C1}" dt="2024-07-15T13:50:01.314" v="303" actId="47"/>
          <pc:sldLayoutMkLst>
            <pc:docMk/>
            <pc:sldMasterMk cId="818297618" sldId="2147483843"/>
            <pc:sldLayoutMk cId="1613481883" sldId="2147483844"/>
          </pc:sldLayoutMkLst>
        </pc:sldLayoutChg>
        <pc:sldLayoutChg chg="del">
          <pc:chgData name="Simone Thompson, Healthwatch Herefordshire" userId="028539ed-70a1-4bf9-948d-044a9d74b09c" providerId="ADAL" clId="{B72F28CA-0FB6-410B-9332-B17890A7E0C1}" dt="2024-07-15T13:50:01.314" v="303" actId="47"/>
          <pc:sldLayoutMkLst>
            <pc:docMk/>
            <pc:sldMasterMk cId="818297618" sldId="2147483843"/>
            <pc:sldLayoutMk cId="3073877321" sldId="2147483845"/>
          </pc:sldLayoutMkLst>
        </pc:sldLayoutChg>
        <pc:sldLayoutChg chg="del">
          <pc:chgData name="Simone Thompson, Healthwatch Herefordshire" userId="028539ed-70a1-4bf9-948d-044a9d74b09c" providerId="ADAL" clId="{B72F28CA-0FB6-410B-9332-B17890A7E0C1}" dt="2024-07-15T13:50:01.314" v="303" actId="47"/>
          <pc:sldLayoutMkLst>
            <pc:docMk/>
            <pc:sldMasterMk cId="818297618" sldId="2147483843"/>
            <pc:sldLayoutMk cId="229213057" sldId="2147483846"/>
          </pc:sldLayoutMkLst>
        </pc:sldLayoutChg>
        <pc:sldLayoutChg chg="del">
          <pc:chgData name="Simone Thompson, Healthwatch Herefordshire" userId="028539ed-70a1-4bf9-948d-044a9d74b09c" providerId="ADAL" clId="{B72F28CA-0FB6-410B-9332-B17890A7E0C1}" dt="2024-07-15T13:50:01.314" v="303" actId="47"/>
          <pc:sldLayoutMkLst>
            <pc:docMk/>
            <pc:sldMasterMk cId="818297618" sldId="2147483843"/>
            <pc:sldLayoutMk cId="1526457703" sldId="2147483847"/>
          </pc:sldLayoutMkLst>
        </pc:sldLayoutChg>
        <pc:sldLayoutChg chg="del">
          <pc:chgData name="Simone Thompson, Healthwatch Herefordshire" userId="028539ed-70a1-4bf9-948d-044a9d74b09c" providerId="ADAL" clId="{B72F28CA-0FB6-410B-9332-B17890A7E0C1}" dt="2024-07-15T13:50:01.314" v="303" actId="47"/>
          <pc:sldLayoutMkLst>
            <pc:docMk/>
            <pc:sldMasterMk cId="818297618" sldId="2147483843"/>
            <pc:sldLayoutMk cId="1563558282" sldId="2147483848"/>
          </pc:sldLayoutMkLst>
        </pc:sldLayoutChg>
        <pc:sldLayoutChg chg="del">
          <pc:chgData name="Simone Thompson, Healthwatch Herefordshire" userId="028539ed-70a1-4bf9-948d-044a9d74b09c" providerId="ADAL" clId="{B72F28CA-0FB6-410B-9332-B17890A7E0C1}" dt="2024-07-15T13:50:01.314" v="303" actId="47"/>
          <pc:sldLayoutMkLst>
            <pc:docMk/>
            <pc:sldMasterMk cId="818297618" sldId="2147483843"/>
            <pc:sldLayoutMk cId="1530219790" sldId="2147483849"/>
          </pc:sldLayoutMkLst>
        </pc:sldLayoutChg>
        <pc:sldLayoutChg chg="del">
          <pc:chgData name="Simone Thompson, Healthwatch Herefordshire" userId="028539ed-70a1-4bf9-948d-044a9d74b09c" providerId="ADAL" clId="{B72F28CA-0FB6-410B-9332-B17890A7E0C1}" dt="2024-07-15T13:50:01.314" v="303" actId="47"/>
          <pc:sldLayoutMkLst>
            <pc:docMk/>
            <pc:sldMasterMk cId="818297618" sldId="2147483843"/>
            <pc:sldLayoutMk cId="3065210581" sldId="2147483850"/>
          </pc:sldLayoutMkLst>
        </pc:sldLayoutChg>
        <pc:sldLayoutChg chg="del">
          <pc:chgData name="Simone Thompson, Healthwatch Herefordshire" userId="028539ed-70a1-4bf9-948d-044a9d74b09c" providerId="ADAL" clId="{B72F28CA-0FB6-410B-9332-B17890A7E0C1}" dt="2024-07-15T13:50:01.314" v="303" actId="47"/>
          <pc:sldLayoutMkLst>
            <pc:docMk/>
            <pc:sldMasterMk cId="818297618" sldId="2147483843"/>
            <pc:sldLayoutMk cId="362446938" sldId="2147483851"/>
          </pc:sldLayoutMkLst>
        </pc:sldLayoutChg>
        <pc:sldLayoutChg chg="del">
          <pc:chgData name="Simone Thompson, Healthwatch Herefordshire" userId="028539ed-70a1-4bf9-948d-044a9d74b09c" providerId="ADAL" clId="{B72F28CA-0FB6-410B-9332-B17890A7E0C1}" dt="2024-07-15T13:50:01.314" v="303" actId="47"/>
          <pc:sldLayoutMkLst>
            <pc:docMk/>
            <pc:sldMasterMk cId="818297618" sldId="2147483843"/>
            <pc:sldLayoutMk cId="759461494" sldId="2147483852"/>
          </pc:sldLayoutMkLst>
        </pc:sldLayoutChg>
        <pc:sldLayoutChg chg="del">
          <pc:chgData name="Simone Thompson, Healthwatch Herefordshire" userId="028539ed-70a1-4bf9-948d-044a9d74b09c" providerId="ADAL" clId="{B72F28CA-0FB6-410B-9332-B17890A7E0C1}" dt="2024-07-15T13:50:01.314" v="303" actId="47"/>
          <pc:sldLayoutMkLst>
            <pc:docMk/>
            <pc:sldMasterMk cId="818297618" sldId="2147483843"/>
            <pc:sldLayoutMk cId="3953684834" sldId="2147483853"/>
          </pc:sldLayoutMkLst>
        </pc:sldLayoutChg>
        <pc:sldLayoutChg chg="del">
          <pc:chgData name="Simone Thompson, Healthwatch Herefordshire" userId="028539ed-70a1-4bf9-948d-044a9d74b09c" providerId="ADAL" clId="{B72F28CA-0FB6-410B-9332-B17890A7E0C1}" dt="2024-07-15T13:50:01.314" v="303" actId="47"/>
          <pc:sldLayoutMkLst>
            <pc:docMk/>
            <pc:sldMasterMk cId="818297618" sldId="2147483843"/>
            <pc:sldLayoutMk cId="3228528267" sldId="2147483854"/>
          </pc:sldLayoutMkLst>
        </pc:sldLayoutChg>
      </pc:sldMasterChg>
      <pc:sldMasterChg chg="del delSldLayout">
        <pc:chgData name="Simone Thompson, Healthwatch Herefordshire" userId="028539ed-70a1-4bf9-948d-044a9d74b09c" providerId="ADAL" clId="{B72F28CA-0FB6-410B-9332-B17890A7E0C1}" dt="2024-07-16T11:26:34.509" v="738" actId="47"/>
        <pc:sldMasterMkLst>
          <pc:docMk/>
          <pc:sldMasterMk cId="3324447131" sldId="2147483846"/>
        </pc:sldMasterMkLst>
        <pc:sldLayoutChg chg="del">
          <pc:chgData name="Simone Thompson, Healthwatch Herefordshire" userId="028539ed-70a1-4bf9-948d-044a9d74b09c" providerId="ADAL" clId="{B72F28CA-0FB6-410B-9332-B17890A7E0C1}" dt="2024-07-16T11:26:34.509" v="738" actId="47"/>
          <pc:sldLayoutMkLst>
            <pc:docMk/>
            <pc:sldMasterMk cId="3324447131" sldId="2147483846"/>
            <pc:sldLayoutMk cId="1182973425" sldId="2147483847"/>
          </pc:sldLayoutMkLst>
        </pc:sldLayoutChg>
        <pc:sldLayoutChg chg="del">
          <pc:chgData name="Simone Thompson, Healthwatch Herefordshire" userId="028539ed-70a1-4bf9-948d-044a9d74b09c" providerId="ADAL" clId="{B72F28CA-0FB6-410B-9332-B17890A7E0C1}" dt="2024-07-16T11:26:34.509" v="738" actId="47"/>
          <pc:sldLayoutMkLst>
            <pc:docMk/>
            <pc:sldMasterMk cId="3324447131" sldId="2147483846"/>
            <pc:sldLayoutMk cId="1111939040" sldId="2147483848"/>
          </pc:sldLayoutMkLst>
        </pc:sldLayoutChg>
        <pc:sldLayoutChg chg="del">
          <pc:chgData name="Simone Thompson, Healthwatch Herefordshire" userId="028539ed-70a1-4bf9-948d-044a9d74b09c" providerId="ADAL" clId="{B72F28CA-0FB6-410B-9332-B17890A7E0C1}" dt="2024-07-16T11:26:34.509" v="738" actId="47"/>
          <pc:sldLayoutMkLst>
            <pc:docMk/>
            <pc:sldMasterMk cId="3324447131" sldId="2147483846"/>
            <pc:sldLayoutMk cId="1449752026" sldId="2147483849"/>
          </pc:sldLayoutMkLst>
        </pc:sldLayoutChg>
        <pc:sldLayoutChg chg="del">
          <pc:chgData name="Simone Thompson, Healthwatch Herefordshire" userId="028539ed-70a1-4bf9-948d-044a9d74b09c" providerId="ADAL" clId="{B72F28CA-0FB6-410B-9332-B17890A7E0C1}" dt="2024-07-16T11:26:34.509" v="738" actId="47"/>
          <pc:sldLayoutMkLst>
            <pc:docMk/>
            <pc:sldMasterMk cId="3324447131" sldId="2147483846"/>
            <pc:sldLayoutMk cId="2254165012" sldId="2147483850"/>
          </pc:sldLayoutMkLst>
        </pc:sldLayoutChg>
        <pc:sldLayoutChg chg="del">
          <pc:chgData name="Simone Thompson, Healthwatch Herefordshire" userId="028539ed-70a1-4bf9-948d-044a9d74b09c" providerId="ADAL" clId="{B72F28CA-0FB6-410B-9332-B17890A7E0C1}" dt="2024-07-16T11:26:34.509" v="738" actId="47"/>
          <pc:sldLayoutMkLst>
            <pc:docMk/>
            <pc:sldMasterMk cId="3324447131" sldId="2147483846"/>
            <pc:sldLayoutMk cId="3705371727" sldId="2147483851"/>
          </pc:sldLayoutMkLst>
        </pc:sldLayoutChg>
        <pc:sldLayoutChg chg="del">
          <pc:chgData name="Simone Thompson, Healthwatch Herefordshire" userId="028539ed-70a1-4bf9-948d-044a9d74b09c" providerId="ADAL" clId="{B72F28CA-0FB6-410B-9332-B17890A7E0C1}" dt="2024-07-16T11:26:34.509" v="738" actId="47"/>
          <pc:sldLayoutMkLst>
            <pc:docMk/>
            <pc:sldMasterMk cId="3324447131" sldId="2147483846"/>
            <pc:sldLayoutMk cId="312980316" sldId="2147483852"/>
          </pc:sldLayoutMkLst>
        </pc:sldLayoutChg>
        <pc:sldLayoutChg chg="del">
          <pc:chgData name="Simone Thompson, Healthwatch Herefordshire" userId="028539ed-70a1-4bf9-948d-044a9d74b09c" providerId="ADAL" clId="{B72F28CA-0FB6-410B-9332-B17890A7E0C1}" dt="2024-07-16T11:26:34.509" v="738" actId="47"/>
          <pc:sldLayoutMkLst>
            <pc:docMk/>
            <pc:sldMasterMk cId="3324447131" sldId="2147483846"/>
            <pc:sldLayoutMk cId="3165065329" sldId="2147483853"/>
          </pc:sldLayoutMkLst>
        </pc:sldLayoutChg>
        <pc:sldLayoutChg chg="del">
          <pc:chgData name="Simone Thompson, Healthwatch Herefordshire" userId="028539ed-70a1-4bf9-948d-044a9d74b09c" providerId="ADAL" clId="{B72F28CA-0FB6-410B-9332-B17890A7E0C1}" dt="2024-07-16T11:26:34.509" v="738" actId="47"/>
          <pc:sldLayoutMkLst>
            <pc:docMk/>
            <pc:sldMasterMk cId="3324447131" sldId="2147483846"/>
            <pc:sldLayoutMk cId="2425759133" sldId="2147483854"/>
          </pc:sldLayoutMkLst>
        </pc:sldLayoutChg>
        <pc:sldLayoutChg chg="del">
          <pc:chgData name="Simone Thompson, Healthwatch Herefordshire" userId="028539ed-70a1-4bf9-948d-044a9d74b09c" providerId="ADAL" clId="{B72F28CA-0FB6-410B-9332-B17890A7E0C1}" dt="2024-07-16T11:26:34.509" v="738" actId="47"/>
          <pc:sldLayoutMkLst>
            <pc:docMk/>
            <pc:sldMasterMk cId="3324447131" sldId="2147483846"/>
            <pc:sldLayoutMk cId="3323436183" sldId="2147483855"/>
          </pc:sldLayoutMkLst>
        </pc:sldLayoutChg>
        <pc:sldLayoutChg chg="del">
          <pc:chgData name="Simone Thompson, Healthwatch Herefordshire" userId="028539ed-70a1-4bf9-948d-044a9d74b09c" providerId="ADAL" clId="{B72F28CA-0FB6-410B-9332-B17890A7E0C1}" dt="2024-07-16T11:26:34.509" v="738" actId="47"/>
          <pc:sldLayoutMkLst>
            <pc:docMk/>
            <pc:sldMasterMk cId="3324447131" sldId="2147483846"/>
            <pc:sldLayoutMk cId="4275994823" sldId="2147483856"/>
          </pc:sldLayoutMkLst>
        </pc:sldLayoutChg>
        <pc:sldLayoutChg chg="del">
          <pc:chgData name="Simone Thompson, Healthwatch Herefordshire" userId="028539ed-70a1-4bf9-948d-044a9d74b09c" providerId="ADAL" clId="{B72F28CA-0FB6-410B-9332-B17890A7E0C1}" dt="2024-07-16T11:26:34.509" v="738" actId="47"/>
          <pc:sldLayoutMkLst>
            <pc:docMk/>
            <pc:sldMasterMk cId="3324447131" sldId="2147483846"/>
            <pc:sldLayoutMk cId="885964927" sldId="2147483857"/>
          </pc:sldLayoutMkLst>
        </pc:sldLayoutChg>
        <pc:sldLayoutChg chg="del">
          <pc:chgData name="Simone Thompson, Healthwatch Herefordshire" userId="028539ed-70a1-4bf9-948d-044a9d74b09c" providerId="ADAL" clId="{B72F28CA-0FB6-410B-9332-B17890A7E0C1}" dt="2024-07-16T11:26:34.509" v="738" actId="47"/>
          <pc:sldLayoutMkLst>
            <pc:docMk/>
            <pc:sldMasterMk cId="3324447131" sldId="2147483846"/>
            <pc:sldLayoutMk cId="3051853394" sldId="2147483858"/>
          </pc:sldLayoutMkLst>
        </pc:sldLayoutChg>
        <pc:sldLayoutChg chg="del">
          <pc:chgData name="Simone Thompson, Healthwatch Herefordshire" userId="028539ed-70a1-4bf9-948d-044a9d74b09c" providerId="ADAL" clId="{B72F28CA-0FB6-410B-9332-B17890A7E0C1}" dt="2024-07-16T11:26:34.509" v="738" actId="47"/>
          <pc:sldLayoutMkLst>
            <pc:docMk/>
            <pc:sldMasterMk cId="3324447131" sldId="2147483846"/>
            <pc:sldLayoutMk cId="3743003010" sldId="2147483859"/>
          </pc:sldLayoutMkLst>
        </pc:sldLayoutChg>
        <pc:sldLayoutChg chg="del">
          <pc:chgData name="Simone Thompson, Healthwatch Herefordshire" userId="028539ed-70a1-4bf9-948d-044a9d74b09c" providerId="ADAL" clId="{B72F28CA-0FB6-410B-9332-B17890A7E0C1}" dt="2024-07-16T11:26:34.509" v="738" actId="47"/>
          <pc:sldLayoutMkLst>
            <pc:docMk/>
            <pc:sldMasterMk cId="3324447131" sldId="2147483846"/>
            <pc:sldLayoutMk cId="1967206977" sldId="2147483860"/>
          </pc:sldLayoutMkLst>
        </pc:sldLayoutChg>
        <pc:sldLayoutChg chg="del">
          <pc:chgData name="Simone Thompson, Healthwatch Herefordshire" userId="028539ed-70a1-4bf9-948d-044a9d74b09c" providerId="ADAL" clId="{B72F28CA-0FB6-410B-9332-B17890A7E0C1}" dt="2024-07-16T11:26:34.509" v="738" actId="47"/>
          <pc:sldLayoutMkLst>
            <pc:docMk/>
            <pc:sldMasterMk cId="3324447131" sldId="2147483846"/>
            <pc:sldLayoutMk cId="4190157047" sldId="2147483861"/>
          </pc:sldLayoutMkLst>
        </pc:sldLayoutChg>
      </pc:sldMasterChg>
      <pc:sldMasterChg chg="del delSldLayout">
        <pc:chgData name="Simone Thompson, Healthwatch Herefordshire" userId="028539ed-70a1-4bf9-948d-044a9d74b09c" providerId="ADAL" clId="{B72F28CA-0FB6-410B-9332-B17890A7E0C1}" dt="2024-07-17T05:02:16.449" v="1260" actId="47"/>
        <pc:sldMasterMkLst>
          <pc:docMk/>
          <pc:sldMasterMk cId="1083430256" sldId="2147483890"/>
        </pc:sldMasterMkLst>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3857569825" sldId="2147483891"/>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3380263414" sldId="2147483892"/>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1920576012" sldId="2147483893"/>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1348550059" sldId="2147483894"/>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727415883" sldId="2147483895"/>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2666732472" sldId="2147483896"/>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4282988832" sldId="2147483897"/>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3806404490" sldId="2147483898"/>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1450806253" sldId="2147483899"/>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985598084" sldId="2147483900"/>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492658030" sldId="2147483901"/>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4103228111" sldId="2147483902"/>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1536534629" sldId="2147483903"/>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2006035069" sldId="2147483904"/>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3565075508" sldId="2147483905"/>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3071652384" sldId="2147483906"/>
          </pc:sldLayoutMkLst>
        </pc:sldLayoutChg>
        <pc:sldLayoutChg chg="del">
          <pc:chgData name="Simone Thompson, Healthwatch Herefordshire" userId="028539ed-70a1-4bf9-948d-044a9d74b09c" providerId="ADAL" clId="{B72F28CA-0FB6-410B-9332-B17890A7E0C1}" dt="2024-07-17T05:02:16.449" v="1260" actId="47"/>
          <pc:sldLayoutMkLst>
            <pc:docMk/>
            <pc:sldMasterMk cId="1083430256" sldId="2147483890"/>
            <pc:sldLayoutMk cId="515088936" sldId="2147483907"/>
          </pc:sldLayoutMkLst>
        </pc:sldLayoutChg>
      </pc:sldMasterChg>
      <pc:sldMasterChg chg="del delSldLayout">
        <pc:chgData name="Simone Thompson, Healthwatch Herefordshire" userId="028539ed-70a1-4bf9-948d-044a9d74b09c" providerId="ADAL" clId="{B72F28CA-0FB6-410B-9332-B17890A7E0C1}" dt="2024-07-17T05:06:47.817" v="1300" actId="47"/>
        <pc:sldMasterMkLst>
          <pc:docMk/>
          <pc:sldMasterMk cId="3031632301" sldId="2147483890"/>
        </pc:sldMasterMkLst>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2267522979" sldId="2147483891"/>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1426565405" sldId="2147483892"/>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1170153279" sldId="2147483893"/>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772277787" sldId="2147483894"/>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3122050916" sldId="2147483895"/>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2546413755" sldId="2147483896"/>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1722459410" sldId="2147483897"/>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3826311884" sldId="2147483898"/>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4083932564" sldId="2147483899"/>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4069749495" sldId="2147483900"/>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2009398826" sldId="2147483901"/>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4174106253" sldId="2147483902"/>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357494698" sldId="2147483903"/>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1615632017" sldId="2147483904"/>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1327168276" sldId="2147483905"/>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3385975979" sldId="2147483906"/>
          </pc:sldLayoutMkLst>
        </pc:sldLayoutChg>
        <pc:sldLayoutChg chg="del">
          <pc:chgData name="Simone Thompson, Healthwatch Herefordshire" userId="028539ed-70a1-4bf9-948d-044a9d74b09c" providerId="ADAL" clId="{B72F28CA-0FB6-410B-9332-B17890A7E0C1}" dt="2024-07-17T05:06:47.817" v="1300" actId="47"/>
          <pc:sldLayoutMkLst>
            <pc:docMk/>
            <pc:sldMasterMk cId="3031632301" sldId="2147483890"/>
            <pc:sldLayoutMk cId="2031638895" sldId="21474839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GB"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05EC943D-9FC1-40BC-969B-36703E0E5328}" type="datetimeFigureOut">
              <a:rPr lang="en-GB" smtClean="0"/>
              <a:t>17/07/2024</a:t>
            </a:fld>
            <a:endParaRPr lang="en-GB"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GB"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9656C3D5-D016-48BC-A622-AF59D5F70FBB}" type="slidenum">
              <a:rPr lang="en-GB" smtClean="0"/>
              <a:t>‹#›</a:t>
            </a:fld>
            <a:endParaRPr lang="en-GB" dirty="0"/>
          </a:p>
        </p:txBody>
      </p:sp>
    </p:spTree>
    <p:extLst>
      <p:ext uri="{BB962C8B-B14F-4D97-AF65-F5344CB8AC3E}">
        <p14:creationId xmlns:p14="http://schemas.microsoft.com/office/powerpoint/2010/main" val="9156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0B8FB-044E-421A-B4DE-444BD34ED9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1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Thriving Communities – </a:t>
            </a:r>
            <a:r>
              <a:rPr lang="en-GB" sz="1200" b="0" dirty="0"/>
              <a:t>our communities are our biggest asset.</a:t>
            </a:r>
            <a:r>
              <a:rPr lang="en-GB" sz="1200" b="0" baseline="0" dirty="0"/>
              <a:t> Over 2000 VCSE organisations</a:t>
            </a:r>
            <a:endParaRPr lang="en-GB" sz="1200" b="0" dirty="0"/>
          </a:p>
          <a:p>
            <a:endParaRPr lang="en-GB" sz="1200" dirty="0"/>
          </a:p>
          <a:p>
            <a:r>
              <a:rPr lang="en-GB" sz="1200" dirty="0"/>
              <a:t>There will be a sense of belonging for people of all ages through meaningful connections where people know and trust each other, feel welcomed and represented, and are empowered to shape their local communities. </a:t>
            </a:r>
          </a:p>
          <a:p>
            <a:endParaRPr lang="en-GB" sz="1200" b="1" dirty="0"/>
          </a:p>
          <a:p>
            <a:r>
              <a:rPr lang="en-GB" sz="1200" b="1" dirty="0"/>
              <a:t>Opportunity for all</a:t>
            </a:r>
          </a:p>
          <a:p>
            <a:r>
              <a:rPr lang="en-GB" sz="1200" dirty="0"/>
              <a:t>There will be a progressive and inclusive local economy that creates the right jobs for people and thus plays a key role in aiding greater social mobility and closing the inequalities gap </a:t>
            </a:r>
          </a:p>
          <a:p>
            <a:endParaRPr lang="en-GB" sz="1200" dirty="0"/>
          </a:p>
          <a:p>
            <a:r>
              <a:rPr lang="en-GB" b="1" dirty="0"/>
              <a:t>Healthy and Sustainable Places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Our neighbourhoods will be designed to create healthier and safer environments where there will be greater opportunities to be physically active and access healthy and affordable, locally produced food.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More people will live in good quality and affordable homes that are adequately heated and protected from environmental hazards such as flooding. </a:t>
            </a:r>
          </a:p>
          <a:p>
            <a:endParaRPr lang="en-GB" b="1" dirty="0"/>
          </a:p>
          <a:p>
            <a:r>
              <a:rPr lang="en-GB" b="1" dirty="0"/>
              <a:t>Healthy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will include utilising technology and digital solutions to support self-care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366D2-E535-4A0D-B540-D6F66104C8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8731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Thriving Communities – </a:t>
            </a:r>
            <a:r>
              <a:rPr lang="en-GB" sz="1200" b="0" dirty="0"/>
              <a:t>our communities are our biggest asset.</a:t>
            </a:r>
            <a:r>
              <a:rPr lang="en-GB" sz="1200" b="0" baseline="0" dirty="0"/>
              <a:t> Over 2000 VCSE organisations</a:t>
            </a:r>
            <a:endParaRPr lang="en-GB" sz="1200" b="0" dirty="0"/>
          </a:p>
          <a:p>
            <a:endParaRPr lang="en-GB" sz="1200" dirty="0"/>
          </a:p>
          <a:p>
            <a:r>
              <a:rPr lang="en-GB" sz="1200" dirty="0"/>
              <a:t>There will be a sense of belonging for people of all ages through meaningful connections where people know and trust each other, feel welcomed and represented, and are empowered to shape their local communities. </a:t>
            </a:r>
          </a:p>
          <a:p>
            <a:endParaRPr lang="en-GB" sz="1200" b="1" dirty="0"/>
          </a:p>
          <a:p>
            <a:r>
              <a:rPr lang="en-GB" sz="1200" b="1" dirty="0"/>
              <a:t>Opportunity for all</a:t>
            </a:r>
          </a:p>
          <a:p>
            <a:r>
              <a:rPr lang="en-GB" sz="1200" dirty="0"/>
              <a:t>There will be a progressive and inclusive local economy that creates the right jobs for people and thus plays a key role in aiding greater social mobility and closing the inequalities gap </a:t>
            </a:r>
          </a:p>
          <a:p>
            <a:endParaRPr lang="en-GB" sz="1200" dirty="0"/>
          </a:p>
          <a:p>
            <a:r>
              <a:rPr lang="en-GB" b="1" dirty="0"/>
              <a:t>Healthy and Sustainable Places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Our neighbourhoods will be designed to create healthier and safer environments where there will be greater opportunities to be physically active and access healthy and affordable, locally produced food.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More people will live in good quality and affordable homes that are adequately heated and protected from environmental hazards such as flooding. </a:t>
            </a:r>
          </a:p>
          <a:p>
            <a:endParaRPr lang="en-GB" b="1" dirty="0"/>
          </a:p>
          <a:p>
            <a:r>
              <a:rPr lang="en-GB" b="1" dirty="0"/>
              <a:t>Healthy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will include utilising technology and digital solutions to support self-care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366D2-E535-4A0D-B540-D6F66104C8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2094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Thriving Communities – </a:t>
            </a:r>
            <a:r>
              <a:rPr lang="en-GB" sz="1200" b="0" dirty="0"/>
              <a:t>our communities are our biggest asset.</a:t>
            </a:r>
            <a:r>
              <a:rPr lang="en-GB" sz="1200" b="0" baseline="0" dirty="0"/>
              <a:t> Over 2000 VCSE organisations</a:t>
            </a:r>
            <a:endParaRPr lang="en-GB" sz="1200" b="0" dirty="0"/>
          </a:p>
          <a:p>
            <a:endParaRPr lang="en-GB" sz="1200" dirty="0"/>
          </a:p>
          <a:p>
            <a:r>
              <a:rPr lang="en-GB" sz="1200" dirty="0"/>
              <a:t>There will be a sense of belonging for people of all ages through meaningful connections where people know and trust each other, feel welcomed and represented, and are empowered to shape their local communities. </a:t>
            </a:r>
          </a:p>
          <a:p>
            <a:endParaRPr lang="en-GB" sz="1200" b="1" dirty="0"/>
          </a:p>
          <a:p>
            <a:r>
              <a:rPr lang="en-GB" sz="1200" b="1" dirty="0"/>
              <a:t>Opportunity for all</a:t>
            </a:r>
          </a:p>
          <a:p>
            <a:r>
              <a:rPr lang="en-GB" sz="1200" dirty="0"/>
              <a:t>There will be a progressive and inclusive local economy that creates the right jobs for people and thus plays a key role in aiding greater social mobility and closing the inequalities gap </a:t>
            </a:r>
          </a:p>
          <a:p>
            <a:endParaRPr lang="en-GB" sz="1200" dirty="0"/>
          </a:p>
          <a:p>
            <a:r>
              <a:rPr lang="en-GB" b="1" dirty="0"/>
              <a:t>Healthy and Sustainable Places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Our neighbourhoods will be designed to create healthier and safer environments where there will be greater opportunities to be physically active and access healthy and affordable, locally produced food.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More people will live in good quality and affordable homes that are adequately heated and protected from environmental hazards such as flooding. </a:t>
            </a:r>
          </a:p>
          <a:p>
            <a:endParaRPr lang="en-GB" b="1" dirty="0"/>
          </a:p>
          <a:p>
            <a:r>
              <a:rPr lang="en-GB" b="1" dirty="0"/>
              <a:t>Healthy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will include utilising technology and digital solutions to support self-care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366D2-E535-4A0D-B540-D6F66104C8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686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Thriving Communities – </a:t>
            </a:r>
            <a:r>
              <a:rPr lang="en-GB" sz="1200" b="0" dirty="0"/>
              <a:t>our communities are our biggest asset.</a:t>
            </a:r>
            <a:r>
              <a:rPr lang="en-GB" sz="1200" b="0" baseline="0" dirty="0"/>
              <a:t> Over 2000 VCSE organisations</a:t>
            </a:r>
            <a:endParaRPr lang="en-GB" sz="1200" b="0" dirty="0"/>
          </a:p>
          <a:p>
            <a:endParaRPr lang="en-GB" sz="1200" dirty="0"/>
          </a:p>
          <a:p>
            <a:r>
              <a:rPr lang="en-GB" sz="1200" dirty="0"/>
              <a:t>There will be a sense of belonging for people of all ages through meaningful connections where people know and trust each other, feel welcomed and represented, and are empowered to shape their local communities. </a:t>
            </a:r>
          </a:p>
          <a:p>
            <a:endParaRPr lang="en-GB" sz="1200" b="1" dirty="0"/>
          </a:p>
          <a:p>
            <a:r>
              <a:rPr lang="en-GB" sz="1200" b="1" dirty="0"/>
              <a:t>Opportunity for all</a:t>
            </a:r>
          </a:p>
          <a:p>
            <a:r>
              <a:rPr lang="en-GB" sz="1200" dirty="0"/>
              <a:t>There will be a progressive and inclusive local economy that creates the right jobs for people and thus plays a key role in aiding greater social mobility and closing the inequalities gap </a:t>
            </a:r>
          </a:p>
          <a:p>
            <a:endParaRPr lang="en-GB" sz="1200" dirty="0"/>
          </a:p>
          <a:p>
            <a:r>
              <a:rPr lang="en-GB" b="1" dirty="0"/>
              <a:t>Healthy and Sustainable Places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Our neighbourhoods will be designed to create healthier and safer environments where there will be greater opportunities to be physically active and access healthy and affordable, locally produced food.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More people will live in good quality and affordable homes that are adequately heated and protected from environmental hazards such as flooding. </a:t>
            </a:r>
          </a:p>
          <a:p>
            <a:endParaRPr lang="en-GB" b="1" dirty="0"/>
          </a:p>
          <a:p>
            <a:r>
              <a:rPr lang="en-GB" b="1" dirty="0"/>
              <a:t>Healthy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will include utilising technology and digital solutions to support self-care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366D2-E535-4A0D-B540-D6F66104C8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8288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983B1-A6FA-42FE-A1BA-ED58428AA58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271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0B8FB-044E-421A-B4DE-444BD34ED9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96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0B8FB-044E-421A-B4DE-444BD34ED9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173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0B8FB-044E-421A-B4DE-444BD34ED9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78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0B8FB-044E-421A-B4DE-444BD34ED9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975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0B8FB-044E-421A-B4DE-444BD34ED9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58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983B1-A6FA-42FE-A1BA-ED58428AA58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527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Thriving Communities – </a:t>
            </a:r>
            <a:r>
              <a:rPr lang="en-GB" sz="1200" b="0" dirty="0"/>
              <a:t>our communities are our biggest asset.</a:t>
            </a:r>
            <a:r>
              <a:rPr lang="en-GB" sz="1200" b="0" baseline="0" dirty="0"/>
              <a:t> Over 2000 VCSE organisations</a:t>
            </a:r>
            <a:endParaRPr lang="en-GB" sz="1200" b="0" dirty="0"/>
          </a:p>
          <a:p>
            <a:endParaRPr lang="en-GB" sz="1200" dirty="0"/>
          </a:p>
          <a:p>
            <a:r>
              <a:rPr lang="en-GB" sz="1200" dirty="0"/>
              <a:t>There will be a sense of belonging for people of all ages through meaningful connections where people know and trust each other, feel welcomed and represented, and are empowered to shape their local communities. </a:t>
            </a:r>
          </a:p>
          <a:p>
            <a:endParaRPr lang="en-GB" sz="1200" b="1" dirty="0"/>
          </a:p>
          <a:p>
            <a:r>
              <a:rPr lang="en-GB" sz="1200" b="1" dirty="0"/>
              <a:t>Opportunity for all</a:t>
            </a:r>
          </a:p>
          <a:p>
            <a:r>
              <a:rPr lang="en-GB" sz="1200" dirty="0"/>
              <a:t>There will be a progressive and inclusive local economy that creates the right jobs for people and thus plays a key role in aiding greater social mobility and closing the inequalities gap </a:t>
            </a:r>
          </a:p>
          <a:p>
            <a:endParaRPr lang="en-GB" sz="1200" dirty="0"/>
          </a:p>
          <a:p>
            <a:r>
              <a:rPr lang="en-GB" b="1" dirty="0"/>
              <a:t>Healthy and Sustainable Places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Our neighbourhoods will be designed to create healthier and safer environments where there will be greater opportunities to be physically active and access healthy and affordable, locally produced food.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More people will live in good quality and affordable homes that are adequately heated and protected from environmental hazards such as flooding. </a:t>
            </a:r>
          </a:p>
          <a:p>
            <a:endParaRPr lang="en-GB" b="1" dirty="0"/>
          </a:p>
          <a:p>
            <a:r>
              <a:rPr lang="en-GB" b="1" dirty="0"/>
              <a:t>Healthy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will include utilising technology and digital solutions to support self-care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366D2-E535-4A0D-B540-D6F66104C8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5125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Thriving Communities – </a:t>
            </a:r>
            <a:r>
              <a:rPr lang="en-GB" sz="1200" b="0" dirty="0"/>
              <a:t>our communities are our biggest asset.</a:t>
            </a:r>
            <a:r>
              <a:rPr lang="en-GB" sz="1200" b="0" baseline="0" dirty="0"/>
              <a:t> Over 2000 VCSE organisations</a:t>
            </a:r>
            <a:endParaRPr lang="en-GB" sz="1200" b="0" dirty="0"/>
          </a:p>
          <a:p>
            <a:endParaRPr lang="en-GB" sz="1200" dirty="0"/>
          </a:p>
          <a:p>
            <a:r>
              <a:rPr lang="en-GB" sz="1200" dirty="0"/>
              <a:t>There will be a sense of belonging for people of all ages through meaningful connections where people know and trust each other, feel welcomed and represented, and are empowered to shape their local communities. </a:t>
            </a:r>
          </a:p>
          <a:p>
            <a:endParaRPr lang="en-GB" sz="1200" b="1" dirty="0"/>
          </a:p>
          <a:p>
            <a:r>
              <a:rPr lang="en-GB" sz="1200" b="1" dirty="0"/>
              <a:t>Opportunity for all</a:t>
            </a:r>
          </a:p>
          <a:p>
            <a:r>
              <a:rPr lang="en-GB" sz="1200" dirty="0"/>
              <a:t>There will be a progressive and inclusive local economy that creates the right jobs for people and thus plays a key role in aiding greater social mobility and closing the inequalities gap </a:t>
            </a:r>
          </a:p>
          <a:p>
            <a:endParaRPr lang="en-GB" sz="1200" dirty="0"/>
          </a:p>
          <a:p>
            <a:r>
              <a:rPr lang="en-GB" b="1" dirty="0"/>
              <a:t>Healthy and Sustainable Places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Our neighbourhoods will be designed to create healthier and safer environments where there will be greater opportunities to be physically active and access healthy and affordable, locally produced food.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More people will live in good quality and affordable homes that are adequately heated and protected from environmental hazards such as flooding. </a:t>
            </a:r>
          </a:p>
          <a:p>
            <a:endParaRPr lang="en-GB" b="1" dirty="0"/>
          </a:p>
          <a:p>
            <a:r>
              <a:rPr lang="en-GB" b="1" dirty="0"/>
              <a:t>Healthy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will include utilising technology and digital solutions to support self-care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366D2-E535-4A0D-B540-D6F66104C8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137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 Id="rId4" Type="http://schemas.openxmlformats.org/officeDocument/2006/relationships/image" Target="../media/image20.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7.xml"/><Relationship Id="rId4" Type="http://schemas.openxmlformats.org/officeDocument/2006/relationships/image" Target="../media/image2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7.xml"/><Relationship Id="rId4" Type="http://schemas.openxmlformats.org/officeDocument/2006/relationships/image" Target="../media/image2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EEF1-AEDE-4C60-9B96-CCB72F3862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30B582-D9EE-4822-8970-E2301BF93A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3036A4-18E1-4A89-99CA-B0C12C3E7EE0}"/>
              </a:ext>
            </a:extLst>
          </p:cNvPr>
          <p:cNvSpPr>
            <a:spLocks noGrp="1"/>
          </p:cNvSpPr>
          <p:nvPr>
            <p:ph type="dt" sz="half" idx="10"/>
          </p:nvPr>
        </p:nvSpPr>
        <p:spPr/>
        <p:txBody>
          <a:bodyPr/>
          <a:lstStyle/>
          <a:p>
            <a:fld id="{E0505BDA-D336-48FC-B280-E6D373253EDB}" type="datetimeFigureOut">
              <a:rPr lang="en-GB" smtClean="0"/>
              <a:t>17/07/2024</a:t>
            </a:fld>
            <a:endParaRPr lang="en-GB" dirty="0"/>
          </a:p>
        </p:txBody>
      </p:sp>
      <p:sp>
        <p:nvSpPr>
          <p:cNvPr id="5" name="Footer Placeholder 4">
            <a:extLst>
              <a:ext uri="{FF2B5EF4-FFF2-40B4-BE49-F238E27FC236}">
                <a16:creationId xmlns:a16="http://schemas.microsoft.com/office/drawing/2014/main" id="{F0375369-EC94-48F3-9177-63C67F00A1A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02A4D8-DB92-4493-866B-FF0A83F70E88}"/>
              </a:ext>
            </a:extLst>
          </p:cNvPr>
          <p:cNvSpPr>
            <a:spLocks noGrp="1"/>
          </p:cNvSpPr>
          <p:nvPr>
            <p:ph type="sldNum" sz="quarter" idx="12"/>
          </p:nvPr>
        </p:nvSpPr>
        <p:spPr/>
        <p:txBody>
          <a:bodyPr/>
          <a:lstStyle/>
          <a:p>
            <a:fld id="{6DC73139-76CF-4DDF-83E2-30C548CDFFAA}" type="slidenum">
              <a:rPr lang="en-GB" smtClean="0"/>
              <a:t>‹#›</a:t>
            </a:fld>
            <a:endParaRPr lang="en-GB" dirty="0"/>
          </a:p>
        </p:txBody>
      </p:sp>
    </p:spTree>
    <p:extLst>
      <p:ext uri="{BB962C8B-B14F-4D97-AF65-F5344CB8AC3E}">
        <p14:creationId xmlns:p14="http://schemas.microsoft.com/office/powerpoint/2010/main" val="73121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E3B4-A0EA-4DDF-A4A4-4FC677AAC1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76C3A4-D4A5-44E0-B982-1838D28C7E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2F6E08-5549-4186-B614-F9F0808FD880}"/>
              </a:ext>
            </a:extLst>
          </p:cNvPr>
          <p:cNvSpPr>
            <a:spLocks noGrp="1"/>
          </p:cNvSpPr>
          <p:nvPr>
            <p:ph type="dt" sz="half" idx="10"/>
          </p:nvPr>
        </p:nvSpPr>
        <p:spPr/>
        <p:txBody>
          <a:bodyPr/>
          <a:lstStyle/>
          <a:p>
            <a:fld id="{E0505BDA-D336-48FC-B280-E6D373253EDB}" type="datetimeFigureOut">
              <a:rPr lang="en-GB" smtClean="0"/>
              <a:t>17/07/2024</a:t>
            </a:fld>
            <a:endParaRPr lang="en-GB" dirty="0"/>
          </a:p>
        </p:txBody>
      </p:sp>
      <p:sp>
        <p:nvSpPr>
          <p:cNvPr id="5" name="Footer Placeholder 4">
            <a:extLst>
              <a:ext uri="{FF2B5EF4-FFF2-40B4-BE49-F238E27FC236}">
                <a16:creationId xmlns:a16="http://schemas.microsoft.com/office/drawing/2014/main" id="{7D498A5A-51E6-4F7A-AB03-86A6F13A187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B81548-CC39-44CD-8273-28EB2A7BC556}"/>
              </a:ext>
            </a:extLst>
          </p:cNvPr>
          <p:cNvSpPr>
            <a:spLocks noGrp="1"/>
          </p:cNvSpPr>
          <p:nvPr>
            <p:ph type="sldNum" sz="quarter" idx="12"/>
          </p:nvPr>
        </p:nvSpPr>
        <p:spPr/>
        <p:txBody>
          <a:bodyPr/>
          <a:lstStyle/>
          <a:p>
            <a:fld id="{6DC73139-76CF-4DDF-83E2-30C548CDFFAA}" type="slidenum">
              <a:rPr lang="en-GB" smtClean="0"/>
              <a:t>‹#›</a:t>
            </a:fld>
            <a:endParaRPr lang="en-GB" dirty="0"/>
          </a:p>
        </p:txBody>
      </p:sp>
    </p:spTree>
    <p:extLst>
      <p:ext uri="{BB962C8B-B14F-4D97-AF65-F5344CB8AC3E}">
        <p14:creationId xmlns:p14="http://schemas.microsoft.com/office/powerpoint/2010/main" val="272222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6B6064-5F05-42F0-B4D9-D5BF2066B5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82AC22-5FC2-45BE-B91D-40B91BD160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C94322-E65B-4BFF-B21C-A3A5847643A6}"/>
              </a:ext>
            </a:extLst>
          </p:cNvPr>
          <p:cNvSpPr>
            <a:spLocks noGrp="1"/>
          </p:cNvSpPr>
          <p:nvPr>
            <p:ph type="dt" sz="half" idx="10"/>
          </p:nvPr>
        </p:nvSpPr>
        <p:spPr/>
        <p:txBody>
          <a:bodyPr/>
          <a:lstStyle/>
          <a:p>
            <a:fld id="{E0505BDA-D336-48FC-B280-E6D373253EDB}" type="datetimeFigureOut">
              <a:rPr lang="en-GB" smtClean="0"/>
              <a:t>17/07/2024</a:t>
            </a:fld>
            <a:endParaRPr lang="en-GB" dirty="0"/>
          </a:p>
        </p:txBody>
      </p:sp>
      <p:sp>
        <p:nvSpPr>
          <p:cNvPr id="5" name="Footer Placeholder 4">
            <a:extLst>
              <a:ext uri="{FF2B5EF4-FFF2-40B4-BE49-F238E27FC236}">
                <a16:creationId xmlns:a16="http://schemas.microsoft.com/office/drawing/2014/main" id="{C282D9CE-EACB-48DF-87E2-D8879E13857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A909513-4743-4433-9053-1A1B94145C75}"/>
              </a:ext>
            </a:extLst>
          </p:cNvPr>
          <p:cNvSpPr>
            <a:spLocks noGrp="1"/>
          </p:cNvSpPr>
          <p:nvPr>
            <p:ph type="sldNum" sz="quarter" idx="12"/>
          </p:nvPr>
        </p:nvSpPr>
        <p:spPr/>
        <p:txBody>
          <a:bodyPr/>
          <a:lstStyle/>
          <a:p>
            <a:fld id="{6DC73139-76CF-4DDF-83E2-30C548CDFFAA}" type="slidenum">
              <a:rPr lang="en-GB" smtClean="0"/>
              <a:t>‹#›</a:t>
            </a:fld>
            <a:endParaRPr lang="en-GB" dirty="0"/>
          </a:p>
        </p:txBody>
      </p:sp>
    </p:spTree>
    <p:extLst>
      <p:ext uri="{BB962C8B-B14F-4D97-AF65-F5344CB8AC3E}">
        <p14:creationId xmlns:p14="http://schemas.microsoft.com/office/powerpoint/2010/main" val="3218255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203201" y="6362700"/>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
        <p:nvSpPr>
          <p:cNvPr id="19458" name="Rectangle 2"/>
          <p:cNvSpPr>
            <a:spLocks noGrp="1" noChangeArrowheads="1"/>
          </p:cNvSpPr>
          <p:nvPr>
            <p:ph type="ctrTitle"/>
          </p:nvPr>
        </p:nvSpPr>
        <p:spPr>
          <a:xfrm>
            <a:off x="609600" y="2514600"/>
            <a:ext cx="10871200" cy="1143000"/>
          </a:xfrm>
        </p:spPr>
        <p:txBody>
          <a:bodyPr/>
          <a:lstStyle>
            <a:lvl1pPr algn="ctr">
              <a:defRPr sz="4800"/>
            </a:lvl1pPr>
          </a:lstStyle>
          <a:p>
            <a:r>
              <a:rPr lang="en-US"/>
              <a:t>Click to edit Master title style</a:t>
            </a:r>
          </a:p>
        </p:txBody>
      </p:sp>
      <p:sp>
        <p:nvSpPr>
          <p:cNvPr id="19459" name="Rectangle 3"/>
          <p:cNvSpPr>
            <a:spLocks noGrp="1" noChangeArrowheads="1"/>
          </p:cNvSpPr>
          <p:nvPr>
            <p:ph type="subTitle" idx="1"/>
          </p:nvPr>
        </p:nvSpPr>
        <p:spPr>
          <a:xfrm>
            <a:off x="609600" y="3886200"/>
            <a:ext cx="108712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sldNum" sz="quarter" idx="10"/>
          </p:nvPr>
        </p:nvSpPr>
        <p:spPr>
          <a:xfrm>
            <a:off x="11074400" y="76200"/>
            <a:ext cx="916517" cy="228600"/>
          </a:xfrm>
        </p:spPr>
        <p:txBody>
          <a:bodyPr/>
          <a:lstStyle>
            <a:lvl1pPr>
              <a:defRPr/>
            </a:lvl1pPr>
          </a:lstStyle>
          <a:p>
            <a:pPr>
              <a:defRPr/>
            </a:pPr>
            <a:fld id="{6CE87BA2-DA29-1248-90FE-E5176F9E64E6}" type="slidenum">
              <a:rPr lang="en-US"/>
              <a:pPr>
                <a:defRPr/>
              </a:pPr>
              <a:t>‹#›</a:t>
            </a:fld>
            <a:endParaRPr lang="en-US" sz="1400" b="0" dirty="0">
              <a:solidFill>
                <a:schemeClr val="tx1"/>
              </a:solidFill>
              <a:latin typeface="Times" charset="0"/>
            </a:endParaRPr>
          </a:p>
        </p:txBody>
      </p:sp>
      <p:sp>
        <p:nvSpPr>
          <p:cNvPr id="6" name="Rectangle 15"/>
          <p:cNvSpPr>
            <a:spLocks noGrp="1" noChangeArrowheads="1"/>
          </p:cNvSpPr>
          <p:nvPr>
            <p:ph type="ftr" sz="quarter" idx="11"/>
          </p:nvPr>
        </p:nvSpPr>
        <p:spPr/>
        <p:txBody>
          <a:bodyPr/>
          <a:lstStyle>
            <a:lvl1pPr>
              <a:defRPr sz="1000" smtClean="0"/>
            </a:lvl1pPr>
          </a:lstStyle>
          <a:p>
            <a:pPr>
              <a:defRPr/>
            </a:pPr>
            <a:r>
              <a:rPr lang="en-US" dirty="0"/>
              <a:t>[Slideshow Title - edit in Headers &amp; Footers] </a:t>
            </a:r>
          </a:p>
          <a:p>
            <a:pPr>
              <a:defRPr/>
            </a:pPr>
            <a:endParaRPr lang="en-US" dirty="0"/>
          </a:p>
        </p:txBody>
      </p:sp>
    </p:spTree>
    <p:extLst>
      <p:ext uri="{BB962C8B-B14F-4D97-AF65-F5344CB8AC3E}">
        <p14:creationId xmlns:p14="http://schemas.microsoft.com/office/powerpoint/2010/main" val="240739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ED2688D-57F9-014B-A5EC-73A92ABCB0E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b="0" i="0" dirty="0" smtClean="0">
                <a:solidFill>
                  <a:schemeClr val="bg1"/>
                </a:solidFill>
                <a:latin typeface="+mn-lt"/>
              </a:defRPr>
            </a:lvl1pPr>
          </a:lstStyle>
          <a:p>
            <a:pPr>
              <a:defRPr/>
            </a:pPr>
            <a:r>
              <a:rPr lang="en-US" dirty="0"/>
              <a:t>[Slideshow Title - edit in Headers &amp; Footers] </a:t>
            </a:r>
          </a:p>
        </p:txBody>
      </p:sp>
    </p:spTree>
    <p:extLst>
      <p:ext uri="{BB962C8B-B14F-4D97-AF65-F5344CB8AC3E}">
        <p14:creationId xmlns:p14="http://schemas.microsoft.com/office/powerpoint/2010/main" val="320963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DF3850D-EF14-154D-BFAB-79207C675DD5}"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extLst>
      <p:ext uri="{BB962C8B-B14F-4D97-AF65-F5344CB8AC3E}">
        <p14:creationId xmlns:p14="http://schemas.microsoft.com/office/powerpoint/2010/main" val="405219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0"/>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4EA3351-E226-6B49-89AF-8CA9EA5A0FA2}"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pic>
        <p:nvPicPr>
          <p:cNvPr id="8" name="Picture 7" descr="A picture containing text, weapon&#10;&#10;Description automatically generated">
            <a:extLst>
              <a:ext uri="{FF2B5EF4-FFF2-40B4-BE49-F238E27FC236}">
                <a16:creationId xmlns:a16="http://schemas.microsoft.com/office/drawing/2014/main" id="{01C3E795-4651-4F9F-A0F2-9C71E6F9165A}"/>
              </a:ext>
            </a:extLst>
          </p:cNvPr>
          <p:cNvPicPr>
            <a:picLocks noChangeAspect="1"/>
          </p:cNvPicPr>
          <p:nvPr userDrawn="1"/>
        </p:nvPicPr>
        <p:blipFill>
          <a:blip r:embed="rId2"/>
          <a:stretch>
            <a:fillRect/>
          </a:stretch>
        </p:blipFill>
        <p:spPr>
          <a:xfrm>
            <a:off x="5135894" y="6043679"/>
            <a:ext cx="1920213" cy="786537"/>
          </a:xfrm>
          <a:prstGeom prst="rect">
            <a:avLst/>
          </a:prstGeom>
        </p:spPr>
      </p:pic>
    </p:spTree>
    <p:extLst>
      <p:ext uri="{BB962C8B-B14F-4D97-AF65-F5344CB8AC3E}">
        <p14:creationId xmlns:p14="http://schemas.microsoft.com/office/powerpoint/2010/main" val="3206930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9387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3638"/>
            <a:ext cx="5386917"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9387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33638"/>
            <a:ext cx="5389033" cy="335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D1A31CDC-7CA6-B44B-95E4-E0DE28C4EB69}" type="slidenum">
              <a:rPr lang="en-US"/>
              <a:pPr>
                <a:defRPr/>
              </a:pPr>
              <a:t>‹#›</a:t>
            </a:fld>
            <a:endParaRPr lang="en-US" sz="1400" b="0" dirty="0">
              <a:solidFill>
                <a:schemeClr val="tx1"/>
              </a:solidFill>
              <a:latin typeface="Times" charset="0"/>
            </a:endParaRPr>
          </a:p>
        </p:txBody>
      </p:sp>
      <p:sp>
        <p:nvSpPr>
          <p:cNvPr id="8" name="Footer Placeholder 7"/>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extLst>
      <p:ext uri="{BB962C8B-B14F-4D97-AF65-F5344CB8AC3E}">
        <p14:creationId xmlns:p14="http://schemas.microsoft.com/office/powerpoint/2010/main" val="1099061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F46ACD5C-53BA-D540-846F-28DDCA2F7BBA}" type="slidenum">
              <a:rPr lang="en-US"/>
              <a:pPr>
                <a:defRPr/>
              </a:pPr>
              <a:t>‹#›</a:t>
            </a:fld>
            <a:endParaRPr lang="en-US" sz="1400" b="0" dirty="0">
              <a:solidFill>
                <a:schemeClr val="tx1"/>
              </a:solidFill>
              <a:latin typeface="Times" charset="0"/>
            </a:endParaRPr>
          </a:p>
        </p:txBody>
      </p:sp>
      <p:sp>
        <p:nvSpPr>
          <p:cNvPr id="4" name="Footer Placeholder 3"/>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extLst>
      <p:ext uri="{BB962C8B-B14F-4D97-AF65-F5344CB8AC3E}">
        <p14:creationId xmlns:p14="http://schemas.microsoft.com/office/powerpoint/2010/main" val="1748833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07ACE5A7-784D-DB4F-ACF2-47004661C9D4}" type="slidenum">
              <a:rPr lang="en-US"/>
              <a:pPr>
                <a:defRPr/>
              </a:pPr>
              <a:t>‹#›</a:t>
            </a:fld>
            <a:endParaRPr lang="en-US" sz="1400" b="0" dirty="0">
              <a:solidFill>
                <a:schemeClr val="tx1"/>
              </a:solidFill>
              <a:latin typeface="Times" charset="0"/>
            </a:endParaRPr>
          </a:p>
        </p:txBody>
      </p:sp>
      <p:sp>
        <p:nvSpPr>
          <p:cNvPr id="3" name="Footer Placeholder 2"/>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extLst>
      <p:ext uri="{BB962C8B-B14F-4D97-AF65-F5344CB8AC3E}">
        <p14:creationId xmlns:p14="http://schemas.microsoft.com/office/powerpoint/2010/main" val="1059045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533401"/>
            <a:ext cx="6815667"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95451"/>
            <a:ext cx="4011084" cy="4171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4CB9559-9E1F-2743-A28E-3EE05ABC14F5}"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extLst>
      <p:ext uri="{BB962C8B-B14F-4D97-AF65-F5344CB8AC3E}">
        <p14:creationId xmlns:p14="http://schemas.microsoft.com/office/powerpoint/2010/main" val="5101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A9F6-DD48-4C54-A1EC-0402CD173C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5814C5-27ED-4100-B86E-5E9704511E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A6AA5F-B15E-4BE8-828D-9E7E34C5C2D5}"/>
              </a:ext>
            </a:extLst>
          </p:cNvPr>
          <p:cNvSpPr>
            <a:spLocks noGrp="1"/>
          </p:cNvSpPr>
          <p:nvPr>
            <p:ph type="dt" sz="half" idx="10"/>
          </p:nvPr>
        </p:nvSpPr>
        <p:spPr/>
        <p:txBody>
          <a:bodyPr/>
          <a:lstStyle/>
          <a:p>
            <a:fld id="{E0505BDA-D336-48FC-B280-E6D373253EDB}" type="datetimeFigureOut">
              <a:rPr lang="en-GB" smtClean="0"/>
              <a:t>17/07/2024</a:t>
            </a:fld>
            <a:endParaRPr lang="en-GB" dirty="0"/>
          </a:p>
        </p:txBody>
      </p:sp>
      <p:sp>
        <p:nvSpPr>
          <p:cNvPr id="5" name="Footer Placeholder 4">
            <a:extLst>
              <a:ext uri="{FF2B5EF4-FFF2-40B4-BE49-F238E27FC236}">
                <a16:creationId xmlns:a16="http://schemas.microsoft.com/office/drawing/2014/main" id="{FD3A02BC-5F18-4B4B-B47E-E1E8D960406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2178999-A665-42F5-B191-736D0C9A361A}"/>
              </a:ext>
            </a:extLst>
          </p:cNvPr>
          <p:cNvSpPr>
            <a:spLocks noGrp="1"/>
          </p:cNvSpPr>
          <p:nvPr>
            <p:ph type="sldNum" sz="quarter" idx="12"/>
          </p:nvPr>
        </p:nvSpPr>
        <p:spPr/>
        <p:txBody>
          <a:bodyPr/>
          <a:lstStyle/>
          <a:p>
            <a:fld id="{6DC73139-76CF-4DDF-83E2-30C548CDFFAA}" type="slidenum">
              <a:rPr lang="en-GB" smtClean="0"/>
              <a:t>‹#›</a:t>
            </a:fld>
            <a:endParaRPr lang="en-GB" dirty="0"/>
          </a:p>
        </p:txBody>
      </p:sp>
    </p:spTree>
    <p:extLst>
      <p:ext uri="{BB962C8B-B14F-4D97-AF65-F5344CB8AC3E}">
        <p14:creationId xmlns:p14="http://schemas.microsoft.com/office/powerpoint/2010/main" val="3896069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4958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3806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0625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2E10F85-35E6-3E44-B391-C4CE18440921}" type="slidenum">
              <a:rPr lang="en-US"/>
              <a:pPr>
                <a:defRPr/>
              </a:pPr>
              <a:t>‹#›</a:t>
            </a:fld>
            <a:endParaRPr lang="en-US" sz="1400" b="0" dirty="0">
              <a:solidFill>
                <a:schemeClr val="tx1"/>
              </a:solidFill>
              <a:latin typeface="Times" charset="0"/>
            </a:endParaRPr>
          </a:p>
        </p:txBody>
      </p:sp>
      <p:sp>
        <p:nvSpPr>
          <p:cNvPr id="6" name="Footer Placeholder 5"/>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extLst>
      <p:ext uri="{BB962C8B-B14F-4D97-AF65-F5344CB8AC3E}">
        <p14:creationId xmlns:p14="http://schemas.microsoft.com/office/powerpoint/2010/main" val="3509213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3D3F49A7-3237-3042-A89C-041B1DC9858F}"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extLst>
      <p:ext uri="{BB962C8B-B14F-4D97-AF65-F5344CB8AC3E}">
        <p14:creationId xmlns:p14="http://schemas.microsoft.com/office/powerpoint/2010/main" val="3137698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80264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43399B4A-CE53-F949-B438-9393503C09D2}" type="slidenum">
              <a:rPr lang="en-US"/>
              <a:pPr>
                <a:defRPr/>
              </a:pPr>
              <a:t>‹#›</a:t>
            </a:fld>
            <a:endParaRPr lang="en-US" sz="1400" b="0" dirty="0">
              <a:solidFill>
                <a:schemeClr val="tx1"/>
              </a:solidFill>
              <a:latin typeface="Times" charset="0"/>
            </a:endParaRPr>
          </a:p>
        </p:txBody>
      </p:sp>
      <p:sp>
        <p:nvSpPr>
          <p:cNvPr id="5" name="Footer Placeholder 4"/>
          <p:cNvSpPr>
            <a:spLocks noGrp="1"/>
          </p:cNvSpPr>
          <p:nvPr>
            <p:ph type="ftr" sz="quarter" idx="11"/>
          </p:nvPr>
        </p:nvSpPr>
        <p:spPr/>
        <p:txBody>
          <a:bodyPr/>
          <a:lstStyle>
            <a:lvl1pPr>
              <a:defRPr sz="1000" dirty="0" smtClean="0">
                <a:solidFill>
                  <a:srgbClr val="FFFFFF"/>
                </a:solidFill>
                <a:latin typeface="+mn-lt"/>
              </a:defRPr>
            </a:lvl1pPr>
          </a:lstStyle>
          <a:p>
            <a:pPr>
              <a:defRPr/>
            </a:pPr>
            <a:r>
              <a:rPr lang="en-US" dirty="0"/>
              <a:t>[Slideshow Title - edit in Headers &amp; Footers] </a:t>
            </a:r>
          </a:p>
          <a:p>
            <a:pPr>
              <a:defRPr/>
            </a:pPr>
            <a:endParaRPr lang="en-US" dirty="0"/>
          </a:p>
        </p:txBody>
      </p:sp>
    </p:spTree>
    <p:extLst>
      <p:ext uri="{BB962C8B-B14F-4D97-AF65-F5344CB8AC3E}">
        <p14:creationId xmlns:p14="http://schemas.microsoft.com/office/powerpoint/2010/main" val="2454897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BFD1957-A186-6D4C-9B8D-9E01B3743AE9}"/>
              </a:ext>
            </a:extLst>
          </p:cNvPr>
          <p:cNvCxnSpPr>
            <a:cxnSpLocks/>
          </p:cNvCxnSpPr>
          <p:nvPr userDrawn="1"/>
        </p:nvCxnSpPr>
        <p:spPr>
          <a:xfrm>
            <a:off x="838200" y="6395622"/>
            <a:ext cx="105156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7A6BFCB5-DC70-3F4D-9F09-FC8763A5D50D}"/>
              </a:ext>
            </a:extLst>
          </p:cNvPr>
          <p:cNvSpPr>
            <a:spLocks noGrp="1"/>
          </p:cNvSpPr>
          <p:nvPr>
            <p:ph type="body" sz="quarter" idx="10" hasCustomPrompt="1"/>
          </p:nvPr>
        </p:nvSpPr>
        <p:spPr>
          <a:xfrm>
            <a:off x="947312" y="2725555"/>
            <a:ext cx="6532562" cy="508601"/>
          </a:xfrm>
        </p:spPr>
        <p:txBody>
          <a:bodyPr anchor="b">
            <a:spAutoFit/>
          </a:bodyPr>
          <a:lstStyle>
            <a:lvl1pPr marL="0" indent="0" algn="l">
              <a:buNone/>
              <a:defRPr sz="4000" b="1" spc="-50" baseline="0">
                <a:latin typeface="+mj-lt"/>
              </a:defRPr>
            </a:lvl1pPr>
            <a:lvl2pPr>
              <a:buNone/>
              <a:defRPr/>
            </a:lvl2pPr>
            <a:lvl3pPr>
              <a:buNone/>
              <a:defRPr/>
            </a:lvl3pPr>
            <a:lvl4pPr>
              <a:buNone/>
              <a:defRPr/>
            </a:lvl4pPr>
            <a:lvl5pPr>
              <a:buNone/>
              <a:defRPr/>
            </a:lvl5pPr>
          </a:lstStyle>
          <a:p>
            <a:r>
              <a:rPr lang="en-GB" sz="2400"/>
              <a:t>Put your title here</a:t>
            </a:r>
          </a:p>
        </p:txBody>
      </p:sp>
      <p:sp>
        <p:nvSpPr>
          <p:cNvPr id="28" name="Text Placeholder 26">
            <a:extLst>
              <a:ext uri="{FF2B5EF4-FFF2-40B4-BE49-F238E27FC236}">
                <a16:creationId xmlns:a16="http://schemas.microsoft.com/office/drawing/2014/main" id="{B8119411-E973-724D-B915-20623A3D4D7D}"/>
              </a:ext>
            </a:extLst>
          </p:cNvPr>
          <p:cNvSpPr>
            <a:spLocks noGrp="1"/>
          </p:cNvSpPr>
          <p:nvPr>
            <p:ph type="body" sz="quarter" idx="11" hasCustomPrompt="1"/>
          </p:nvPr>
        </p:nvSpPr>
        <p:spPr>
          <a:xfrm>
            <a:off x="947312" y="3283894"/>
            <a:ext cx="6532562" cy="899157"/>
          </a:xfrm>
        </p:spPr>
        <p:txBody>
          <a:bodyPr anchor="t">
            <a:spAutoFit/>
          </a:bodyPr>
          <a:lstStyle>
            <a:lvl1pPr marL="0" indent="0" algn="l">
              <a:lnSpc>
                <a:spcPct val="114000"/>
              </a:lnSpc>
              <a:buNone/>
              <a:defRPr sz="2000" b="0">
                <a:solidFill>
                  <a:schemeClr val="accent1"/>
                </a:solidFill>
                <a:latin typeface="+mj-lt"/>
              </a:defRPr>
            </a:lvl1pPr>
            <a:lvl2pPr>
              <a:buNone/>
              <a:defRPr/>
            </a:lvl2pPr>
            <a:lvl3pPr>
              <a:buNone/>
              <a:defRPr/>
            </a:lvl3pPr>
            <a:lvl4pPr>
              <a:buNone/>
              <a:defRPr/>
            </a:lvl4pPr>
            <a:lvl5pPr>
              <a:buNone/>
              <a:defRPr/>
            </a:lvl5pPr>
          </a:lstStyle>
          <a:p>
            <a:r>
              <a:rPr lang="en-GB" sz="2400"/>
              <a:t>It’s always good to have a subtitle, even if it’s just your name and a date.</a:t>
            </a:r>
          </a:p>
        </p:txBody>
      </p:sp>
      <p:pic>
        <p:nvPicPr>
          <p:cNvPr id="31" name="Graphic 30">
            <a:extLst>
              <a:ext uri="{FF2B5EF4-FFF2-40B4-BE49-F238E27FC236}">
                <a16:creationId xmlns:a16="http://schemas.microsoft.com/office/drawing/2014/main" id="{8CAB7599-3336-564E-B0A7-FC84F987984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978408" y="2000678"/>
            <a:ext cx="3098531" cy="2757168"/>
          </a:xfrm>
          <a:prstGeom prst="rect">
            <a:avLst/>
          </a:prstGeom>
        </p:spPr>
      </p:pic>
      <p:cxnSp>
        <p:nvCxnSpPr>
          <p:cNvPr id="32" name="Straight Connector 31">
            <a:extLst>
              <a:ext uri="{FF2B5EF4-FFF2-40B4-BE49-F238E27FC236}">
                <a16:creationId xmlns:a16="http://schemas.microsoft.com/office/drawing/2014/main" id="{4FAE0436-D231-6D41-85DA-5173C73611B7}"/>
              </a:ext>
            </a:extLst>
          </p:cNvPr>
          <p:cNvCxnSpPr>
            <a:cxnSpLocks/>
          </p:cNvCxnSpPr>
          <p:nvPr userDrawn="1"/>
        </p:nvCxnSpPr>
        <p:spPr>
          <a:xfrm>
            <a:off x="838200" y="501831"/>
            <a:ext cx="105156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664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DCC0C-BCDE-EC48-80F6-86BFA257210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016DED2-F0FC-5547-B4B4-09931C8596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16635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9959414-3CE8-6248-ABE2-43C07C335DC6}"/>
              </a:ext>
            </a:extLst>
          </p:cNvPr>
          <p:cNvGrpSpPr/>
          <p:nvPr userDrawn="1"/>
        </p:nvGrpSpPr>
        <p:grpSpPr>
          <a:xfrm>
            <a:off x="838200" y="153721"/>
            <a:ext cx="10521875" cy="703478"/>
            <a:chOff x="838200" y="6045798"/>
            <a:chExt cx="10521875" cy="703478"/>
          </a:xfrm>
          <a:solidFill>
            <a:srgbClr val="FFFFFF"/>
          </a:solidFill>
        </p:grpSpPr>
        <p:cxnSp>
          <p:nvCxnSpPr>
            <p:cNvPr id="8" name="Straight Connector 7">
              <a:extLst>
                <a:ext uri="{FF2B5EF4-FFF2-40B4-BE49-F238E27FC236}">
                  <a16:creationId xmlns:a16="http://schemas.microsoft.com/office/drawing/2014/main" id="{2C530AFE-9861-6F4B-805F-DF8FD44B2B65}"/>
                </a:ext>
              </a:extLst>
            </p:cNvPr>
            <p:cNvCxnSpPr>
              <a:cxnSpLocks/>
            </p:cNvCxnSpPr>
            <p:nvPr userDrawn="1"/>
          </p:nvCxnSpPr>
          <p:spPr>
            <a:xfrm>
              <a:off x="838200" y="6397537"/>
              <a:ext cx="4680473" cy="0"/>
            </a:xfrm>
            <a:prstGeom prst="line">
              <a:avLst/>
            </a:prstGeom>
            <a:grpFill/>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6D563D4-F786-7241-9817-05A64EF2790E}"/>
                </a:ext>
              </a:extLst>
            </p:cNvPr>
            <p:cNvCxnSpPr>
              <a:cxnSpLocks/>
            </p:cNvCxnSpPr>
            <p:nvPr userDrawn="1"/>
          </p:nvCxnSpPr>
          <p:spPr>
            <a:xfrm>
              <a:off x="6679602" y="6397537"/>
              <a:ext cx="4680473" cy="0"/>
            </a:xfrm>
            <a:prstGeom prst="line">
              <a:avLst/>
            </a:prstGeom>
            <a:grpFill/>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ADAD111B-4205-7142-8AA5-F19BED9731D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700712" y="6045798"/>
              <a:ext cx="790575" cy="703478"/>
            </a:xfrm>
            <a:prstGeom prst="rect">
              <a:avLst/>
            </a:prstGeom>
          </p:spPr>
        </p:pic>
      </p:grpSp>
      <p:cxnSp>
        <p:nvCxnSpPr>
          <p:cNvPr id="11" name="Straight Connector 10">
            <a:extLst>
              <a:ext uri="{FF2B5EF4-FFF2-40B4-BE49-F238E27FC236}">
                <a16:creationId xmlns:a16="http://schemas.microsoft.com/office/drawing/2014/main" id="{0304254E-A2A8-2C42-B2F2-721079E96B60}"/>
              </a:ext>
            </a:extLst>
          </p:cNvPr>
          <p:cNvCxnSpPr>
            <a:cxnSpLocks/>
          </p:cNvCxnSpPr>
          <p:nvPr userDrawn="1"/>
        </p:nvCxnSpPr>
        <p:spPr>
          <a:xfrm>
            <a:off x="838200" y="6395622"/>
            <a:ext cx="105156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6">
            <a:extLst>
              <a:ext uri="{FF2B5EF4-FFF2-40B4-BE49-F238E27FC236}">
                <a16:creationId xmlns:a16="http://schemas.microsoft.com/office/drawing/2014/main" id="{81E12529-7AC8-A745-954B-E9C750142985}"/>
              </a:ext>
            </a:extLst>
          </p:cNvPr>
          <p:cNvSpPr>
            <a:spLocks noGrp="1"/>
          </p:cNvSpPr>
          <p:nvPr>
            <p:ph type="body" sz="quarter" idx="10" hasCustomPrompt="1"/>
          </p:nvPr>
        </p:nvSpPr>
        <p:spPr>
          <a:xfrm>
            <a:off x="947312" y="2725555"/>
            <a:ext cx="6532562" cy="508601"/>
          </a:xfrm>
        </p:spPr>
        <p:txBody>
          <a:bodyPr anchor="b">
            <a:spAutoFit/>
          </a:bodyPr>
          <a:lstStyle>
            <a:lvl1pPr marL="0" indent="0" algn="l">
              <a:buNone/>
              <a:defRPr sz="4000" b="1" spc="-50" baseline="0">
                <a:latin typeface="+mj-lt"/>
              </a:defRPr>
            </a:lvl1pPr>
            <a:lvl2pPr>
              <a:buNone/>
              <a:defRPr/>
            </a:lvl2pPr>
            <a:lvl3pPr>
              <a:buNone/>
              <a:defRPr/>
            </a:lvl3pPr>
            <a:lvl4pPr>
              <a:buNone/>
              <a:defRPr/>
            </a:lvl4pPr>
            <a:lvl5pPr>
              <a:buNone/>
              <a:defRPr/>
            </a:lvl5pPr>
          </a:lstStyle>
          <a:p>
            <a:r>
              <a:rPr lang="en-GB" sz="2400"/>
              <a:t>Put your title here</a:t>
            </a:r>
          </a:p>
        </p:txBody>
      </p:sp>
      <p:sp>
        <p:nvSpPr>
          <p:cNvPr id="17" name="Text Placeholder 26">
            <a:extLst>
              <a:ext uri="{FF2B5EF4-FFF2-40B4-BE49-F238E27FC236}">
                <a16:creationId xmlns:a16="http://schemas.microsoft.com/office/drawing/2014/main" id="{994E830D-70A0-FC48-A51D-50AC6FBBC366}"/>
              </a:ext>
            </a:extLst>
          </p:cNvPr>
          <p:cNvSpPr>
            <a:spLocks noGrp="1"/>
          </p:cNvSpPr>
          <p:nvPr>
            <p:ph type="body" sz="quarter" idx="11" hasCustomPrompt="1"/>
          </p:nvPr>
        </p:nvSpPr>
        <p:spPr>
          <a:xfrm>
            <a:off x="947312" y="3283894"/>
            <a:ext cx="6532562" cy="899157"/>
          </a:xfrm>
        </p:spPr>
        <p:txBody>
          <a:bodyPr anchor="t">
            <a:spAutoFit/>
          </a:bodyPr>
          <a:lstStyle>
            <a:lvl1pPr marL="0" indent="0" algn="l">
              <a:lnSpc>
                <a:spcPct val="114000"/>
              </a:lnSpc>
              <a:buNone/>
              <a:defRPr sz="2000" b="0">
                <a:solidFill>
                  <a:schemeClr val="accent1"/>
                </a:solidFill>
                <a:latin typeface="+mj-lt"/>
              </a:defRPr>
            </a:lvl1pPr>
            <a:lvl2pPr>
              <a:buNone/>
              <a:defRPr/>
            </a:lvl2pPr>
            <a:lvl3pPr>
              <a:buNone/>
              <a:defRPr/>
            </a:lvl3pPr>
            <a:lvl4pPr>
              <a:buNone/>
              <a:defRPr/>
            </a:lvl4pPr>
            <a:lvl5pPr>
              <a:buNone/>
              <a:defRPr/>
            </a:lvl5pPr>
          </a:lstStyle>
          <a:p>
            <a:r>
              <a:rPr lang="en-GB" sz="2400"/>
              <a:t>It’s always good to have a subtitle, even if it’s just your name and a date.</a:t>
            </a:r>
          </a:p>
        </p:txBody>
      </p:sp>
    </p:spTree>
    <p:extLst>
      <p:ext uri="{BB962C8B-B14F-4D97-AF65-F5344CB8AC3E}">
        <p14:creationId xmlns:p14="http://schemas.microsoft.com/office/powerpoint/2010/main" val="3834317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EB7C-541A-8449-972A-E5E9E64B1FD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2A19DD9-52C2-0049-95DA-4CB559280C2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82992DA-DDEE-7340-8A53-3A262BC200A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53773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E09B9-0A72-3541-9E20-270C4B31A180}"/>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44301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59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A4E3-3A32-E041-9606-9673DB0F71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4A19C24-EF3A-FD48-8F2B-FED803E20ADE}"/>
              </a:ext>
            </a:extLst>
          </p:cNvPr>
          <p:cNvSpPr>
            <a:spLocks noGrp="1"/>
          </p:cNvSpPr>
          <p:nvPr>
            <p:ph idx="1"/>
          </p:nvPr>
        </p:nvSpPr>
        <p:spPr>
          <a:xfrm>
            <a:off x="5183188" y="987425"/>
            <a:ext cx="617220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F1B98A0-9C00-5C4F-9126-D8F5D3AF6A23}"/>
              </a:ext>
            </a:extLst>
          </p:cNvPr>
          <p:cNvSpPr>
            <a:spLocks noGrp="1"/>
          </p:cNvSpPr>
          <p:nvPr>
            <p:ph type="body" sz="half" idx="2"/>
          </p:nvPr>
        </p:nvSpPr>
        <p:spPr>
          <a:xfrm>
            <a:off x="839788" y="2196790"/>
            <a:ext cx="3932237" cy="36721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54617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FC76-421E-4FA6-86D0-2D409E01A1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EFEA09-AE78-454E-8A98-B39DD3FD11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045CA9-8CFF-4EFB-A94B-7062F0A2D5BF}"/>
              </a:ext>
            </a:extLst>
          </p:cNvPr>
          <p:cNvSpPr>
            <a:spLocks noGrp="1"/>
          </p:cNvSpPr>
          <p:nvPr>
            <p:ph type="dt" sz="half" idx="10"/>
          </p:nvPr>
        </p:nvSpPr>
        <p:spPr/>
        <p:txBody>
          <a:bodyPr/>
          <a:lstStyle/>
          <a:p>
            <a:fld id="{E0505BDA-D336-48FC-B280-E6D373253EDB}" type="datetimeFigureOut">
              <a:rPr lang="en-GB" smtClean="0"/>
              <a:t>17/07/2024</a:t>
            </a:fld>
            <a:endParaRPr lang="en-GB" dirty="0"/>
          </a:p>
        </p:txBody>
      </p:sp>
      <p:sp>
        <p:nvSpPr>
          <p:cNvPr id="5" name="Footer Placeholder 4">
            <a:extLst>
              <a:ext uri="{FF2B5EF4-FFF2-40B4-BE49-F238E27FC236}">
                <a16:creationId xmlns:a16="http://schemas.microsoft.com/office/drawing/2014/main" id="{C55D85EA-8B80-4BFE-AA73-364C436DBB2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71CCB35-76DF-491C-B622-8591380C08F0}"/>
              </a:ext>
            </a:extLst>
          </p:cNvPr>
          <p:cNvSpPr>
            <a:spLocks noGrp="1"/>
          </p:cNvSpPr>
          <p:nvPr>
            <p:ph type="sldNum" sz="quarter" idx="12"/>
          </p:nvPr>
        </p:nvSpPr>
        <p:spPr/>
        <p:txBody>
          <a:bodyPr/>
          <a:lstStyle/>
          <a:p>
            <a:fld id="{6DC73139-76CF-4DDF-83E2-30C548CDFFAA}" type="slidenum">
              <a:rPr lang="en-GB" smtClean="0"/>
              <a:t>‹#›</a:t>
            </a:fld>
            <a:endParaRPr lang="en-GB" dirty="0"/>
          </a:p>
        </p:txBody>
      </p:sp>
    </p:spTree>
    <p:extLst>
      <p:ext uri="{BB962C8B-B14F-4D97-AF65-F5344CB8AC3E}">
        <p14:creationId xmlns:p14="http://schemas.microsoft.com/office/powerpoint/2010/main" val="78220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9546-5658-6446-8B68-9BF1A182ED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9CEDB3E-CA7C-7A43-9EFA-F69405D84EEE}"/>
              </a:ext>
            </a:extLst>
          </p:cNvPr>
          <p:cNvSpPr>
            <a:spLocks noGrp="1"/>
          </p:cNvSpPr>
          <p:nvPr>
            <p:ph type="pic" idx="1"/>
          </p:nvPr>
        </p:nvSpPr>
        <p:spPr>
          <a:xfrm>
            <a:off x="6096000" y="1"/>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a:extLst>
              <a:ext uri="{FF2B5EF4-FFF2-40B4-BE49-F238E27FC236}">
                <a16:creationId xmlns:a16="http://schemas.microsoft.com/office/drawing/2014/main" id="{08CB1C2C-E057-9A4D-94A2-E2E3FE91B299}"/>
              </a:ext>
            </a:extLst>
          </p:cNvPr>
          <p:cNvSpPr>
            <a:spLocks noGrp="1"/>
          </p:cNvSpPr>
          <p:nvPr>
            <p:ph type="body" sz="half" idx="2"/>
          </p:nvPr>
        </p:nvSpPr>
        <p:spPr>
          <a:xfrm>
            <a:off x="839788" y="2196790"/>
            <a:ext cx="3932237" cy="367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9" name="Straight Connector 8">
            <a:extLst>
              <a:ext uri="{FF2B5EF4-FFF2-40B4-BE49-F238E27FC236}">
                <a16:creationId xmlns:a16="http://schemas.microsoft.com/office/drawing/2014/main" id="{C4B4DC73-EC5B-4645-9D56-E40559D01762}"/>
              </a:ext>
            </a:extLst>
          </p:cNvPr>
          <p:cNvCxnSpPr>
            <a:cxnSpLocks/>
          </p:cNvCxnSpPr>
          <p:nvPr userDrawn="1"/>
        </p:nvCxnSpPr>
        <p:spPr>
          <a:xfrm>
            <a:off x="807523" y="6397537"/>
            <a:ext cx="542912" cy="0"/>
          </a:xfrm>
          <a:prstGeom prst="line">
            <a:avLst/>
          </a:prstGeom>
          <a:solidFill>
            <a:srgbClr val="FFFFFF"/>
          </a:solidFill>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4067D9-9773-9F44-B70D-2500AC79F805}"/>
              </a:ext>
            </a:extLst>
          </p:cNvPr>
          <p:cNvCxnSpPr>
            <a:cxnSpLocks/>
          </p:cNvCxnSpPr>
          <p:nvPr userDrawn="1"/>
        </p:nvCxnSpPr>
        <p:spPr>
          <a:xfrm>
            <a:off x="2511364" y="6397537"/>
            <a:ext cx="3007309" cy="0"/>
          </a:xfrm>
          <a:prstGeom prst="line">
            <a:avLst/>
          </a:prstGeom>
          <a:solidFill>
            <a:srgbClr val="FFFFFF"/>
          </a:solidFill>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0CD864-2DBE-3142-9FFC-4F4F944469D7}"/>
              </a:ext>
            </a:extLst>
          </p:cNvPr>
          <p:cNvCxnSpPr>
            <a:cxnSpLocks/>
          </p:cNvCxnSpPr>
          <p:nvPr userDrawn="1"/>
        </p:nvCxnSpPr>
        <p:spPr>
          <a:xfrm>
            <a:off x="838200" y="505461"/>
            <a:ext cx="468047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0CEBB5-AD8B-3B40-951D-7E7610F58F5D}"/>
              </a:ext>
            </a:extLst>
          </p:cNvPr>
          <p:cNvCxnSpPr>
            <a:cxnSpLocks/>
          </p:cNvCxnSpPr>
          <p:nvPr userDrawn="1"/>
        </p:nvCxnSpPr>
        <p:spPr>
          <a:xfrm>
            <a:off x="838200" y="507376"/>
            <a:ext cx="4680473" cy="0"/>
          </a:xfrm>
          <a:prstGeom prst="line">
            <a:avLst/>
          </a:prstGeom>
          <a:solidFill>
            <a:srgbClr val="FFFFFF"/>
          </a:solidFill>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4C2C578C-A77C-B743-B34F-68277EF665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32474" y="6045798"/>
            <a:ext cx="790575" cy="703478"/>
          </a:xfrm>
          <a:prstGeom prst="rect">
            <a:avLst/>
          </a:prstGeom>
        </p:spPr>
      </p:pic>
    </p:spTree>
    <p:extLst>
      <p:ext uri="{BB962C8B-B14F-4D97-AF65-F5344CB8AC3E}">
        <p14:creationId xmlns:p14="http://schemas.microsoft.com/office/powerpoint/2010/main" val="2115038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9546-5658-6446-8B68-9BF1A182ED1B}"/>
              </a:ext>
            </a:extLst>
          </p:cNvPr>
          <p:cNvSpPr>
            <a:spLocks noGrp="1"/>
          </p:cNvSpPr>
          <p:nvPr>
            <p:ph type="title"/>
          </p:nvPr>
        </p:nvSpPr>
        <p:spPr>
          <a:xfrm>
            <a:off x="6874307"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9CEDB3E-CA7C-7A43-9EFA-F69405D84EEE}"/>
              </a:ext>
            </a:extLst>
          </p:cNvPr>
          <p:cNvSpPr>
            <a:spLocks noGrp="1"/>
          </p:cNvSpPr>
          <p:nvPr>
            <p:ph type="pic" idx="1"/>
          </p:nvPr>
        </p:nvSpPr>
        <p:spPr>
          <a:xfrm>
            <a:off x="0" y="1"/>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a:extLst>
              <a:ext uri="{FF2B5EF4-FFF2-40B4-BE49-F238E27FC236}">
                <a16:creationId xmlns:a16="http://schemas.microsoft.com/office/drawing/2014/main" id="{08CB1C2C-E057-9A4D-94A2-E2E3FE91B299}"/>
              </a:ext>
            </a:extLst>
          </p:cNvPr>
          <p:cNvSpPr>
            <a:spLocks noGrp="1"/>
          </p:cNvSpPr>
          <p:nvPr>
            <p:ph type="body" sz="half" idx="2"/>
          </p:nvPr>
        </p:nvSpPr>
        <p:spPr>
          <a:xfrm>
            <a:off x="6874307" y="2185638"/>
            <a:ext cx="3932237" cy="3683349"/>
          </a:xfrm>
        </p:spPr>
        <p:txBody>
          <a:bodyPr/>
          <a:lstStyle>
            <a:lvl1pPr marL="0" marR="0" indent="0" algn="l" defTabSz="914400" rtl="0" eaLnBrk="1" fontAlgn="auto" latinLnBrk="0" hangingPunct="1">
              <a:lnSpc>
                <a:spcPct val="125000"/>
              </a:lnSpc>
              <a:spcBef>
                <a:spcPts val="1000"/>
              </a:spcBef>
              <a:spcAft>
                <a:spcPts val="0"/>
              </a:spcAft>
              <a:buClr>
                <a:schemeClr val="tx1"/>
              </a:buClr>
              <a:buSzTx/>
              <a:buFont typeface="Arial" panose="020B0604020202020204" pitchFamily="34" charset="0"/>
              <a:buChar char="•"/>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25000"/>
              </a:lnSpc>
              <a:spcBef>
                <a:spcPts val="1000"/>
              </a:spcBef>
              <a:spcAft>
                <a:spcPts val="0"/>
              </a:spcAft>
              <a:buClr>
                <a:schemeClr val="tx1"/>
              </a:buClr>
              <a:buSzTx/>
              <a:buFont typeface="System Font Regular"/>
              <a:buNone/>
              <a:tabLst/>
              <a:defRPr/>
            </a:pPr>
            <a:endParaRPr lang="en-GB"/>
          </a:p>
        </p:txBody>
      </p:sp>
      <p:cxnSp>
        <p:nvCxnSpPr>
          <p:cNvPr id="9" name="Straight Connector 8">
            <a:extLst>
              <a:ext uri="{FF2B5EF4-FFF2-40B4-BE49-F238E27FC236}">
                <a16:creationId xmlns:a16="http://schemas.microsoft.com/office/drawing/2014/main" id="{C4B4DC73-EC5B-4645-9D56-E40559D01762}"/>
              </a:ext>
            </a:extLst>
          </p:cNvPr>
          <p:cNvCxnSpPr>
            <a:cxnSpLocks/>
          </p:cNvCxnSpPr>
          <p:nvPr userDrawn="1"/>
        </p:nvCxnSpPr>
        <p:spPr>
          <a:xfrm>
            <a:off x="10806544" y="6397537"/>
            <a:ext cx="542912" cy="0"/>
          </a:xfrm>
          <a:prstGeom prst="line">
            <a:avLst/>
          </a:prstGeom>
          <a:solidFill>
            <a:srgbClr val="FFFFFF"/>
          </a:solidFill>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4067D9-9773-9F44-B70D-2500AC79F805}"/>
              </a:ext>
            </a:extLst>
          </p:cNvPr>
          <p:cNvCxnSpPr>
            <a:cxnSpLocks/>
          </p:cNvCxnSpPr>
          <p:nvPr userDrawn="1"/>
        </p:nvCxnSpPr>
        <p:spPr>
          <a:xfrm>
            <a:off x="6668983" y="6397537"/>
            <a:ext cx="3007309" cy="0"/>
          </a:xfrm>
          <a:prstGeom prst="line">
            <a:avLst/>
          </a:prstGeom>
          <a:solidFill>
            <a:srgbClr val="FFFFFF"/>
          </a:solidFill>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F566E44B-8D25-1F4B-A605-0F2387A385E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866477" y="6045797"/>
            <a:ext cx="790575" cy="703478"/>
          </a:xfrm>
          <a:prstGeom prst="rect">
            <a:avLst/>
          </a:prstGeom>
        </p:spPr>
      </p:pic>
      <p:cxnSp>
        <p:nvCxnSpPr>
          <p:cNvPr id="14" name="Straight Connector 13">
            <a:extLst>
              <a:ext uri="{FF2B5EF4-FFF2-40B4-BE49-F238E27FC236}">
                <a16:creationId xmlns:a16="http://schemas.microsoft.com/office/drawing/2014/main" id="{730CEBB5-AD8B-3B40-951D-7E7610F58F5D}"/>
              </a:ext>
            </a:extLst>
          </p:cNvPr>
          <p:cNvCxnSpPr>
            <a:cxnSpLocks/>
          </p:cNvCxnSpPr>
          <p:nvPr userDrawn="1"/>
        </p:nvCxnSpPr>
        <p:spPr>
          <a:xfrm>
            <a:off x="6668983" y="505461"/>
            <a:ext cx="4680473" cy="0"/>
          </a:xfrm>
          <a:prstGeom prst="line">
            <a:avLst/>
          </a:prstGeom>
          <a:solidFill>
            <a:srgbClr val="FFFFFF"/>
          </a:solidFill>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637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BFD1957-A186-6D4C-9B8D-9E01B3743AE9}"/>
              </a:ext>
            </a:extLst>
          </p:cNvPr>
          <p:cNvCxnSpPr>
            <a:cxnSpLocks/>
          </p:cNvCxnSpPr>
          <p:nvPr userDrawn="1"/>
        </p:nvCxnSpPr>
        <p:spPr>
          <a:xfrm>
            <a:off x="838200" y="6395622"/>
            <a:ext cx="105156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31" name="Graphic 30">
            <a:extLst>
              <a:ext uri="{FF2B5EF4-FFF2-40B4-BE49-F238E27FC236}">
                <a16:creationId xmlns:a16="http://schemas.microsoft.com/office/drawing/2014/main" id="{8CAB7599-3336-564E-B0A7-FC84F987984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46734" y="1731748"/>
            <a:ext cx="3098531" cy="2757168"/>
          </a:xfrm>
          <a:prstGeom prst="rect">
            <a:avLst/>
          </a:prstGeom>
        </p:spPr>
      </p:pic>
      <p:cxnSp>
        <p:nvCxnSpPr>
          <p:cNvPr id="32" name="Straight Connector 31">
            <a:extLst>
              <a:ext uri="{FF2B5EF4-FFF2-40B4-BE49-F238E27FC236}">
                <a16:creationId xmlns:a16="http://schemas.microsoft.com/office/drawing/2014/main" id="{4FAE0436-D231-6D41-85DA-5173C73611B7}"/>
              </a:ext>
            </a:extLst>
          </p:cNvPr>
          <p:cNvCxnSpPr>
            <a:cxnSpLocks/>
          </p:cNvCxnSpPr>
          <p:nvPr userDrawn="1"/>
        </p:nvCxnSpPr>
        <p:spPr>
          <a:xfrm>
            <a:off x="838200" y="512982"/>
            <a:ext cx="105156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4814CFB6-88FE-6144-9CD4-80D0658BAD3F}"/>
              </a:ext>
            </a:extLst>
          </p:cNvPr>
          <p:cNvGrpSpPr/>
          <p:nvPr userDrawn="1"/>
        </p:nvGrpSpPr>
        <p:grpSpPr>
          <a:xfrm>
            <a:off x="4048760" y="4885130"/>
            <a:ext cx="4094480" cy="291727"/>
            <a:chOff x="4246880" y="4890929"/>
            <a:chExt cx="4094480" cy="291727"/>
          </a:xfrm>
        </p:grpSpPr>
        <p:grpSp>
          <p:nvGrpSpPr>
            <p:cNvPr id="8" name="Group 7">
              <a:extLst>
                <a:ext uri="{FF2B5EF4-FFF2-40B4-BE49-F238E27FC236}">
                  <a16:creationId xmlns:a16="http://schemas.microsoft.com/office/drawing/2014/main" id="{9296CC00-A9EA-4B4C-A24C-290D7837BF11}"/>
                </a:ext>
              </a:extLst>
            </p:cNvPr>
            <p:cNvGrpSpPr/>
            <p:nvPr userDrawn="1"/>
          </p:nvGrpSpPr>
          <p:grpSpPr>
            <a:xfrm>
              <a:off x="4246880" y="4890929"/>
              <a:ext cx="1849120" cy="291727"/>
              <a:chOff x="2946400" y="5209897"/>
              <a:chExt cx="1849120" cy="291727"/>
            </a:xfrm>
          </p:grpSpPr>
          <p:pic>
            <p:nvPicPr>
              <p:cNvPr id="5" name="Graphic 4">
                <a:extLst>
                  <a:ext uri="{FF2B5EF4-FFF2-40B4-BE49-F238E27FC236}">
                    <a16:creationId xmlns:a16="http://schemas.microsoft.com/office/drawing/2014/main" id="{E8B9958C-054F-B345-8A9A-8197E7414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46400" y="5209897"/>
                <a:ext cx="243840" cy="243840"/>
              </a:xfrm>
              <a:prstGeom prst="rect">
                <a:avLst/>
              </a:prstGeom>
            </p:spPr>
          </p:pic>
          <p:sp>
            <p:nvSpPr>
              <p:cNvPr id="6" name="TextBox 5">
                <a:extLst>
                  <a:ext uri="{FF2B5EF4-FFF2-40B4-BE49-F238E27FC236}">
                    <a16:creationId xmlns:a16="http://schemas.microsoft.com/office/drawing/2014/main" id="{C71419BD-4881-A04B-9661-77C226BC0D62}"/>
                  </a:ext>
                </a:extLst>
              </p:cNvPr>
              <p:cNvSpPr txBox="1"/>
              <p:nvPr userDrawn="1"/>
            </p:nvSpPr>
            <p:spPr>
              <a:xfrm>
                <a:off x="3190240" y="5234588"/>
                <a:ext cx="1605280" cy="267036"/>
              </a:xfrm>
              <a:prstGeom prst="rect">
                <a:avLst/>
              </a:prstGeom>
            </p:spPr>
            <p:txBody>
              <a:bodyPr vert="horz" wrap="square" lIns="91440" tIns="45720" rIns="91440" bIns="45720" rtlCol="0">
                <a:normAutofit fontScale="70000" lnSpcReduction="20000"/>
              </a:bodyPr>
              <a:lstStyle/>
              <a:p>
                <a:pPr algn="l"/>
                <a:r>
                  <a:rPr lang="en-GB" sz="2000" dirty="0">
                    <a:solidFill>
                      <a:schemeClr val="tx2"/>
                    </a:solidFill>
                    <a:latin typeface="Arial" panose="020B0604020202020204" pitchFamily="34" charset="0"/>
                    <a:cs typeface="Arial" panose="020B0604020202020204" pitchFamily="34" charset="0"/>
                  </a:rPr>
                  <a:t>severnwye.org.uk</a:t>
                </a:r>
              </a:p>
            </p:txBody>
          </p:sp>
        </p:grpSp>
        <p:grpSp>
          <p:nvGrpSpPr>
            <p:cNvPr id="9" name="Group 8">
              <a:extLst>
                <a:ext uri="{FF2B5EF4-FFF2-40B4-BE49-F238E27FC236}">
                  <a16:creationId xmlns:a16="http://schemas.microsoft.com/office/drawing/2014/main" id="{89831190-3159-4E49-A598-3C0D879E1F0A}"/>
                </a:ext>
              </a:extLst>
            </p:cNvPr>
            <p:cNvGrpSpPr/>
            <p:nvPr userDrawn="1"/>
          </p:nvGrpSpPr>
          <p:grpSpPr>
            <a:xfrm>
              <a:off x="6604000" y="4915620"/>
              <a:ext cx="1737360" cy="267036"/>
              <a:chOff x="5303520" y="5234588"/>
              <a:chExt cx="1737360" cy="267036"/>
            </a:xfrm>
          </p:grpSpPr>
          <p:pic>
            <p:nvPicPr>
              <p:cNvPr id="3" name="Graphic 2">
                <a:extLst>
                  <a:ext uri="{FF2B5EF4-FFF2-40B4-BE49-F238E27FC236}">
                    <a16:creationId xmlns:a16="http://schemas.microsoft.com/office/drawing/2014/main" id="{82ED08F6-564B-014D-A533-86D54378EF6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303520" y="5246186"/>
                <a:ext cx="300111" cy="243840"/>
              </a:xfrm>
              <a:prstGeom prst="rect">
                <a:avLst/>
              </a:prstGeom>
            </p:spPr>
          </p:pic>
          <p:sp>
            <p:nvSpPr>
              <p:cNvPr id="13" name="TextBox 12">
                <a:extLst>
                  <a:ext uri="{FF2B5EF4-FFF2-40B4-BE49-F238E27FC236}">
                    <a16:creationId xmlns:a16="http://schemas.microsoft.com/office/drawing/2014/main" id="{F9D6FEDD-7774-C346-BA02-8B0784CB7411}"/>
                  </a:ext>
                </a:extLst>
              </p:cNvPr>
              <p:cNvSpPr txBox="1"/>
              <p:nvPr userDrawn="1"/>
            </p:nvSpPr>
            <p:spPr>
              <a:xfrm>
                <a:off x="5638800" y="5234588"/>
                <a:ext cx="1402080" cy="267036"/>
              </a:xfrm>
              <a:prstGeom prst="rect">
                <a:avLst/>
              </a:prstGeom>
            </p:spPr>
            <p:txBody>
              <a:bodyPr vert="horz" wrap="square" lIns="91440" tIns="45720" rIns="91440" bIns="45720" rtlCol="0">
                <a:normAutofit fontScale="70000" lnSpcReduction="20000"/>
              </a:bodyPr>
              <a:lstStyle/>
              <a:p>
                <a:pPr algn="l"/>
                <a:r>
                  <a:rPr lang="en-GB" sz="2000" dirty="0">
                    <a:solidFill>
                      <a:schemeClr val="tx2"/>
                    </a:solidFill>
                    <a:latin typeface="Arial" panose="020B0604020202020204" pitchFamily="34" charset="0"/>
                    <a:cs typeface="Arial" panose="020B0604020202020204" pitchFamily="34" charset="0"/>
                  </a:rPr>
                  <a:t>@Severn_Wye</a:t>
                </a:r>
              </a:p>
            </p:txBody>
          </p:sp>
        </p:grpSp>
      </p:grpSp>
    </p:spTree>
    <p:extLst>
      <p:ext uri="{BB962C8B-B14F-4D97-AF65-F5344CB8AC3E}">
        <p14:creationId xmlns:p14="http://schemas.microsoft.com/office/powerpoint/2010/main" val="687007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BFD1957-A186-6D4C-9B8D-9E01B3743AE9}"/>
              </a:ext>
            </a:extLst>
          </p:cNvPr>
          <p:cNvCxnSpPr>
            <a:cxnSpLocks/>
          </p:cNvCxnSpPr>
          <p:nvPr userDrawn="1"/>
        </p:nvCxnSpPr>
        <p:spPr>
          <a:xfrm>
            <a:off x="838200" y="6395622"/>
            <a:ext cx="105156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7A6BFCB5-DC70-3F4D-9F09-FC8763A5D50D}"/>
              </a:ext>
            </a:extLst>
          </p:cNvPr>
          <p:cNvSpPr>
            <a:spLocks noGrp="1"/>
          </p:cNvSpPr>
          <p:nvPr>
            <p:ph type="body" sz="quarter" idx="10" hasCustomPrompt="1"/>
          </p:nvPr>
        </p:nvSpPr>
        <p:spPr>
          <a:xfrm>
            <a:off x="947312" y="2725555"/>
            <a:ext cx="6532562" cy="508601"/>
          </a:xfrm>
        </p:spPr>
        <p:txBody>
          <a:bodyPr anchor="b">
            <a:spAutoFit/>
          </a:bodyPr>
          <a:lstStyle>
            <a:lvl1pPr marL="0" indent="0" algn="l">
              <a:buNone/>
              <a:defRPr sz="4000" b="1" spc="-50" baseline="0">
                <a:latin typeface="+mj-lt"/>
              </a:defRPr>
            </a:lvl1pPr>
            <a:lvl2pPr>
              <a:buNone/>
              <a:defRPr/>
            </a:lvl2pPr>
            <a:lvl3pPr>
              <a:buNone/>
              <a:defRPr/>
            </a:lvl3pPr>
            <a:lvl4pPr>
              <a:buNone/>
              <a:defRPr/>
            </a:lvl4pPr>
            <a:lvl5pPr>
              <a:buNone/>
              <a:defRPr/>
            </a:lvl5pPr>
          </a:lstStyle>
          <a:p>
            <a:r>
              <a:rPr lang="en-GB" sz="2400"/>
              <a:t>Put your title here</a:t>
            </a:r>
          </a:p>
        </p:txBody>
      </p:sp>
      <p:sp>
        <p:nvSpPr>
          <p:cNvPr id="28" name="Text Placeholder 26">
            <a:extLst>
              <a:ext uri="{FF2B5EF4-FFF2-40B4-BE49-F238E27FC236}">
                <a16:creationId xmlns:a16="http://schemas.microsoft.com/office/drawing/2014/main" id="{B8119411-E973-724D-B915-20623A3D4D7D}"/>
              </a:ext>
            </a:extLst>
          </p:cNvPr>
          <p:cNvSpPr>
            <a:spLocks noGrp="1"/>
          </p:cNvSpPr>
          <p:nvPr>
            <p:ph type="body" sz="quarter" idx="11" hasCustomPrompt="1"/>
          </p:nvPr>
        </p:nvSpPr>
        <p:spPr>
          <a:xfrm>
            <a:off x="947312" y="3283894"/>
            <a:ext cx="6532562" cy="899157"/>
          </a:xfrm>
        </p:spPr>
        <p:txBody>
          <a:bodyPr anchor="t">
            <a:spAutoFit/>
          </a:bodyPr>
          <a:lstStyle>
            <a:lvl1pPr marL="0" indent="0" algn="l">
              <a:lnSpc>
                <a:spcPct val="114000"/>
              </a:lnSpc>
              <a:buNone/>
              <a:defRPr sz="2000" b="0">
                <a:solidFill>
                  <a:schemeClr val="accent1"/>
                </a:solidFill>
                <a:latin typeface="+mj-lt"/>
              </a:defRPr>
            </a:lvl1pPr>
            <a:lvl2pPr>
              <a:buNone/>
              <a:defRPr/>
            </a:lvl2pPr>
            <a:lvl3pPr>
              <a:buNone/>
              <a:defRPr/>
            </a:lvl3pPr>
            <a:lvl4pPr>
              <a:buNone/>
              <a:defRPr/>
            </a:lvl4pPr>
            <a:lvl5pPr>
              <a:buNone/>
              <a:defRPr/>
            </a:lvl5pPr>
          </a:lstStyle>
          <a:p>
            <a:r>
              <a:rPr lang="en-GB" sz="2400"/>
              <a:t>It’s always good to have a subtitle, even if it’s just your name and a date.</a:t>
            </a:r>
          </a:p>
        </p:txBody>
      </p:sp>
      <p:pic>
        <p:nvPicPr>
          <p:cNvPr id="31" name="Graphic 30">
            <a:extLst>
              <a:ext uri="{FF2B5EF4-FFF2-40B4-BE49-F238E27FC236}">
                <a16:creationId xmlns:a16="http://schemas.microsoft.com/office/drawing/2014/main" id="{8CAB7599-3336-564E-B0A7-FC84F987984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978408" y="2000678"/>
            <a:ext cx="3098531" cy="2757167"/>
          </a:xfrm>
          <a:prstGeom prst="rect">
            <a:avLst/>
          </a:prstGeom>
        </p:spPr>
      </p:pic>
      <p:cxnSp>
        <p:nvCxnSpPr>
          <p:cNvPr id="32" name="Straight Connector 31">
            <a:extLst>
              <a:ext uri="{FF2B5EF4-FFF2-40B4-BE49-F238E27FC236}">
                <a16:creationId xmlns:a16="http://schemas.microsoft.com/office/drawing/2014/main" id="{4FAE0436-D231-6D41-85DA-5173C73611B7}"/>
              </a:ext>
            </a:extLst>
          </p:cNvPr>
          <p:cNvCxnSpPr>
            <a:cxnSpLocks/>
          </p:cNvCxnSpPr>
          <p:nvPr userDrawn="1"/>
        </p:nvCxnSpPr>
        <p:spPr>
          <a:xfrm>
            <a:off x="838200" y="501831"/>
            <a:ext cx="105156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09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DCC0C-BCDE-EC48-80F6-86BFA25721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16DED2-F0FC-5547-B4B4-09931C8596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909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9959414-3CE8-6248-ABE2-43C07C335DC6}"/>
              </a:ext>
            </a:extLst>
          </p:cNvPr>
          <p:cNvGrpSpPr/>
          <p:nvPr userDrawn="1"/>
        </p:nvGrpSpPr>
        <p:grpSpPr>
          <a:xfrm>
            <a:off x="838200" y="153721"/>
            <a:ext cx="10521875" cy="703478"/>
            <a:chOff x="838200" y="6045798"/>
            <a:chExt cx="10521875" cy="703478"/>
          </a:xfrm>
          <a:solidFill>
            <a:srgbClr val="FFFFFF"/>
          </a:solidFill>
        </p:grpSpPr>
        <p:cxnSp>
          <p:nvCxnSpPr>
            <p:cNvPr id="8" name="Straight Connector 7">
              <a:extLst>
                <a:ext uri="{FF2B5EF4-FFF2-40B4-BE49-F238E27FC236}">
                  <a16:creationId xmlns:a16="http://schemas.microsoft.com/office/drawing/2014/main" id="{2C530AFE-9861-6F4B-805F-DF8FD44B2B65}"/>
                </a:ext>
              </a:extLst>
            </p:cNvPr>
            <p:cNvCxnSpPr>
              <a:cxnSpLocks/>
            </p:cNvCxnSpPr>
            <p:nvPr userDrawn="1"/>
          </p:nvCxnSpPr>
          <p:spPr>
            <a:xfrm>
              <a:off x="838200" y="6397537"/>
              <a:ext cx="4680473" cy="0"/>
            </a:xfrm>
            <a:prstGeom prst="line">
              <a:avLst/>
            </a:prstGeom>
            <a:grpFill/>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6D563D4-F786-7241-9817-05A64EF2790E}"/>
                </a:ext>
              </a:extLst>
            </p:cNvPr>
            <p:cNvCxnSpPr>
              <a:cxnSpLocks/>
            </p:cNvCxnSpPr>
            <p:nvPr userDrawn="1"/>
          </p:nvCxnSpPr>
          <p:spPr>
            <a:xfrm>
              <a:off x="6679602" y="6397537"/>
              <a:ext cx="4680473" cy="0"/>
            </a:xfrm>
            <a:prstGeom prst="line">
              <a:avLst/>
            </a:prstGeom>
            <a:grpFill/>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ADAD111B-4205-7142-8AA5-F19BED9731D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700712" y="6045798"/>
              <a:ext cx="790575" cy="703478"/>
            </a:xfrm>
            <a:prstGeom prst="rect">
              <a:avLst/>
            </a:prstGeom>
          </p:spPr>
        </p:pic>
      </p:grpSp>
      <p:cxnSp>
        <p:nvCxnSpPr>
          <p:cNvPr id="11" name="Straight Connector 10">
            <a:extLst>
              <a:ext uri="{FF2B5EF4-FFF2-40B4-BE49-F238E27FC236}">
                <a16:creationId xmlns:a16="http://schemas.microsoft.com/office/drawing/2014/main" id="{0304254E-A2A8-2C42-B2F2-721079E96B60}"/>
              </a:ext>
            </a:extLst>
          </p:cNvPr>
          <p:cNvCxnSpPr>
            <a:cxnSpLocks/>
          </p:cNvCxnSpPr>
          <p:nvPr userDrawn="1"/>
        </p:nvCxnSpPr>
        <p:spPr>
          <a:xfrm>
            <a:off x="838200" y="6395622"/>
            <a:ext cx="105156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6">
            <a:extLst>
              <a:ext uri="{FF2B5EF4-FFF2-40B4-BE49-F238E27FC236}">
                <a16:creationId xmlns:a16="http://schemas.microsoft.com/office/drawing/2014/main" id="{81E12529-7AC8-A745-954B-E9C750142985}"/>
              </a:ext>
            </a:extLst>
          </p:cNvPr>
          <p:cNvSpPr>
            <a:spLocks noGrp="1"/>
          </p:cNvSpPr>
          <p:nvPr>
            <p:ph type="body" sz="quarter" idx="10" hasCustomPrompt="1"/>
          </p:nvPr>
        </p:nvSpPr>
        <p:spPr>
          <a:xfrm>
            <a:off x="947312" y="2725555"/>
            <a:ext cx="6532562" cy="508601"/>
          </a:xfrm>
        </p:spPr>
        <p:txBody>
          <a:bodyPr anchor="b">
            <a:spAutoFit/>
          </a:bodyPr>
          <a:lstStyle>
            <a:lvl1pPr marL="0" indent="0" algn="l">
              <a:buNone/>
              <a:defRPr sz="4000" b="1" spc="-50" baseline="0">
                <a:latin typeface="+mj-lt"/>
              </a:defRPr>
            </a:lvl1pPr>
            <a:lvl2pPr>
              <a:buNone/>
              <a:defRPr/>
            </a:lvl2pPr>
            <a:lvl3pPr>
              <a:buNone/>
              <a:defRPr/>
            </a:lvl3pPr>
            <a:lvl4pPr>
              <a:buNone/>
              <a:defRPr/>
            </a:lvl4pPr>
            <a:lvl5pPr>
              <a:buNone/>
              <a:defRPr/>
            </a:lvl5pPr>
          </a:lstStyle>
          <a:p>
            <a:r>
              <a:rPr lang="en-GB" sz="2400"/>
              <a:t>Put your title here</a:t>
            </a:r>
          </a:p>
        </p:txBody>
      </p:sp>
      <p:sp>
        <p:nvSpPr>
          <p:cNvPr id="17" name="Text Placeholder 26">
            <a:extLst>
              <a:ext uri="{FF2B5EF4-FFF2-40B4-BE49-F238E27FC236}">
                <a16:creationId xmlns:a16="http://schemas.microsoft.com/office/drawing/2014/main" id="{994E830D-70A0-FC48-A51D-50AC6FBBC366}"/>
              </a:ext>
            </a:extLst>
          </p:cNvPr>
          <p:cNvSpPr>
            <a:spLocks noGrp="1"/>
          </p:cNvSpPr>
          <p:nvPr>
            <p:ph type="body" sz="quarter" idx="11" hasCustomPrompt="1"/>
          </p:nvPr>
        </p:nvSpPr>
        <p:spPr>
          <a:xfrm>
            <a:off x="947312" y="3283894"/>
            <a:ext cx="6532562" cy="899157"/>
          </a:xfrm>
        </p:spPr>
        <p:txBody>
          <a:bodyPr anchor="t">
            <a:spAutoFit/>
          </a:bodyPr>
          <a:lstStyle>
            <a:lvl1pPr marL="0" indent="0" algn="l">
              <a:lnSpc>
                <a:spcPct val="114000"/>
              </a:lnSpc>
              <a:buNone/>
              <a:defRPr sz="2000" b="0">
                <a:solidFill>
                  <a:schemeClr val="accent1"/>
                </a:solidFill>
                <a:latin typeface="+mj-lt"/>
              </a:defRPr>
            </a:lvl1pPr>
            <a:lvl2pPr>
              <a:buNone/>
              <a:defRPr/>
            </a:lvl2pPr>
            <a:lvl3pPr>
              <a:buNone/>
              <a:defRPr/>
            </a:lvl3pPr>
            <a:lvl4pPr>
              <a:buNone/>
              <a:defRPr/>
            </a:lvl4pPr>
            <a:lvl5pPr>
              <a:buNone/>
              <a:defRPr/>
            </a:lvl5pPr>
          </a:lstStyle>
          <a:p>
            <a:r>
              <a:rPr lang="en-GB" sz="2400"/>
              <a:t>It’s always good to have a subtitle, even if it’s just your name and a date.</a:t>
            </a:r>
          </a:p>
        </p:txBody>
      </p:sp>
    </p:spTree>
    <p:extLst>
      <p:ext uri="{BB962C8B-B14F-4D97-AF65-F5344CB8AC3E}">
        <p14:creationId xmlns:p14="http://schemas.microsoft.com/office/powerpoint/2010/main" val="2237541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EB7C-541A-8449-972A-E5E9E64B1F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A19DD9-52C2-0049-95DA-4CB559280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82992DA-DDEE-7340-8A53-3A262BC20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1295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E09B9-0A72-3541-9E20-270C4B31A1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97239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492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A4E3-3A32-E041-9606-9673DB0F7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A19C24-EF3A-FD48-8F2B-FED803E20ADE}"/>
              </a:ext>
            </a:extLst>
          </p:cNvPr>
          <p:cNvSpPr>
            <a:spLocks noGrp="1"/>
          </p:cNvSpPr>
          <p:nvPr>
            <p:ph idx="1"/>
          </p:nvPr>
        </p:nvSpPr>
        <p:spPr>
          <a:xfrm>
            <a:off x="5183188" y="987425"/>
            <a:ext cx="617220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1B98A0-9C00-5C4F-9126-D8F5D3AF6A23}"/>
              </a:ext>
            </a:extLst>
          </p:cNvPr>
          <p:cNvSpPr>
            <a:spLocks noGrp="1"/>
          </p:cNvSpPr>
          <p:nvPr>
            <p:ph type="body" sz="half" idx="2"/>
          </p:nvPr>
        </p:nvSpPr>
        <p:spPr>
          <a:xfrm>
            <a:off x="839788" y="2196790"/>
            <a:ext cx="3932237" cy="36721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5882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DFB8C-D636-4D39-B1FB-96AB99AA7F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2A715F-2B3B-4B4F-A6ED-A7CD2D2ACB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56711C-9E25-4F43-9D1A-09878DCDC8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ABF83A-F448-4958-A9C2-4498D6926985}"/>
              </a:ext>
            </a:extLst>
          </p:cNvPr>
          <p:cNvSpPr>
            <a:spLocks noGrp="1"/>
          </p:cNvSpPr>
          <p:nvPr>
            <p:ph type="dt" sz="half" idx="10"/>
          </p:nvPr>
        </p:nvSpPr>
        <p:spPr/>
        <p:txBody>
          <a:bodyPr/>
          <a:lstStyle/>
          <a:p>
            <a:fld id="{E0505BDA-D336-48FC-B280-E6D373253EDB}" type="datetimeFigureOut">
              <a:rPr lang="en-GB" smtClean="0"/>
              <a:t>17/07/2024</a:t>
            </a:fld>
            <a:endParaRPr lang="en-GB" dirty="0"/>
          </a:p>
        </p:txBody>
      </p:sp>
      <p:sp>
        <p:nvSpPr>
          <p:cNvPr id="6" name="Footer Placeholder 5">
            <a:extLst>
              <a:ext uri="{FF2B5EF4-FFF2-40B4-BE49-F238E27FC236}">
                <a16:creationId xmlns:a16="http://schemas.microsoft.com/office/drawing/2014/main" id="{85A6F797-BEE9-4160-9AF8-26C7C132DD7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BE87C38-469A-4BE3-9716-3DC50A149594}"/>
              </a:ext>
            </a:extLst>
          </p:cNvPr>
          <p:cNvSpPr>
            <a:spLocks noGrp="1"/>
          </p:cNvSpPr>
          <p:nvPr>
            <p:ph type="sldNum" sz="quarter" idx="12"/>
          </p:nvPr>
        </p:nvSpPr>
        <p:spPr/>
        <p:txBody>
          <a:bodyPr/>
          <a:lstStyle/>
          <a:p>
            <a:fld id="{6DC73139-76CF-4DDF-83E2-30C548CDFFAA}" type="slidenum">
              <a:rPr lang="en-GB" smtClean="0"/>
              <a:t>‹#›</a:t>
            </a:fld>
            <a:endParaRPr lang="en-GB" dirty="0"/>
          </a:p>
        </p:txBody>
      </p:sp>
    </p:spTree>
    <p:extLst>
      <p:ext uri="{BB962C8B-B14F-4D97-AF65-F5344CB8AC3E}">
        <p14:creationId xmlns:p14="http://schemas.microsoft.com/office/powerpoint/2010/main" val="2200982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9546-5658-6446-8B68-9BF1A182ED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CEDB3E-CA7C-7A43-9EFA-F69405D84EEE}"/>
              </a:ext>
            </a:extLst>
          </p:cNvPr>
          <p:cNvSpPr>
            <a:spLocks noGrp="1"/>
          </p:cNvSpPr>
          <p:nvPr>
            <p:ph type="pic" idx="1"/>
          </p:nvPr>
        </p:nvSpPr>
        <p:spPr>
          <a:xfrm>
            <a:off x="6096000" y="1"/>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08CB1C2C-E057-9A4D-94A2-E2E3FE91B299}"/>
              </a:ext>
            </a:extLst>
          </p:cNvPr>
          <p:cNvSpPr>
            <a:spLocks noGrp="1"/>
          </p:cNvSpPr>
          <p:nvPr>
            <p:ph type="body" sz="half" idx="2"/>
          </p:nvPr>
        </p:nvSpPr>
        <p:spPr>
          <a:xfrm>
            <a:off x="839788" y="2196790"/>
            <a:ext cx="3932237" cy="367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a:extLst>
              <a:ext uri="{FF2B5EF4-FFF2-40B4-BE49-F238E27FC236}">
                <a16:creationId xmlns:a16="http://schemas.microsoft.com/office/drawing/2014/main" id="{C4B4DC73-EC5B-4645-9D56-E40559D01762}"/>
              </a:ext>
            </a:extLst>
          </p:cNvPr>
          <p:cNvCxnSpPr>
            <a:cxnSpLocks/>
          </p:cNvCxnSpPr>
          <p:nvPr userDrawn="1"/>
        </p:nvCxnSpPr>
        <p:spPr>
          <a:xfrm>
            <a:off x="807523" y="6397537"/>
            <a:ext cx="542912" cy="0"/>
          </a:xfrm>
          <a:prstGeom prst="line">
            <a:avLst/>
          </a:prstGeom>
          <a:solidFill>
            <a:srgbClr val="FFFFFF"/>
          </a:solidFill>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4067D9-9773-9F44-B70D-2500AC79F805}"/>
              </a:ext>
            </a:extLst>
          </p:cNvPr>
          <p:cNvCxnSpPr>
            <a:cxnSpLocks/>
          </p:cNvCxnSpPr>
          <p:nvPr userDrawn="1"/>
        </p:nvCxnSpPr>
        <p:spPr>
          <a:xfrm>
            <a:off x="2511364" y="6397537"/>
            <a:ext cx="3007309" cy="0"/>
          </a:xfrm>
          <a:prstGeom prst="line">
            <a:avLst/>
          </a:prstGeom>
          <a:solidFill>
            <a:srgbClr val="FFFFFF"/>
          </a:solidFill>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0CD864-2DBE-3142-9FFC-4F4F944469D7}"/>
              </a:ext>
            </a:extLst>
          </p:cNvPr>
          <p:cNvCxnSpPr>
            <a:cxnSpLocks/>
          </p:cNvCxnSpPr>
          <p:nvPr userDrawn="1"/>
        </p:nvCxnSpPr>
        <p:spPr>
          <a:xfrm>
            <a:off x="838200" y="505461"/>
            <a:ext cx="468047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0CEBB5-AD8B-3B40-951D-7E7610F58F5D}"/>
              </a:ext>
            </a:extLst>
          </p:cNvPr>
          <p:cNvCxnSpPr>
            <a:cxnSpLocks/>
          </p:cNvCxnSpPr>
          <p:nvPr userDrawn="1"/>
        </p:nvCxnSpPr>
        <p:spPr>
          <a:xfrm>
            <a:off x="838200" y="507376"/>
            <a:ext cx="4680473" cy="0"/>
          </a:xfrm>
          <a:prstGeom prst="line">
            <a:avLst/>
          </a:prstGeom>
          <a:solidFill>
            <a:srgbClr val="FFFFFF"/>
          </a:solidFill>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4C2C578C-A77C-B743-B34F-68277EF665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32474" y="6045798"/>
            <a:ext cx="790575" cy="703478"/>
          </a:xfrm>
          <a:prstGeom prst="rect">
            <a:avLst/>
          </a:prstGeom>
        </p:spPr>
      </p:pic>
    </p:spTree>
    <p:extLst>
      <p:ext uri="{BB962C8B-B14F-4D97-AF65-F5344CB8AC3E}">
        <p14:creationId xmlns:p14="http://schemas.microsoft.com/office/powerpoint/2010/main" val="22617592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9546-5658-6446-8B68-9BF1A182ED1B}"/>
              </a:ext>
            </a:extLst>
          </p:cNvPr>
          <p:cNvSpPr>
            <a:spLocks noGrp="1"/>
          </p:cNvSpPr>
          <p:nvPr>
            <p:ph type="title"/>
          </p:nvPr>
        </p:nvSpPr>
        <p:spPr>
          <a:xfrm>
            <a:off x="6874307"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CEDB3E-CA7C-7A43-9EFA-F69405D84EEE}"/>
              </a:ext>
            </a:extLst>
          </p:cNvPr>
          <p:cNvSpPr>
            <a:spLocks noGrp="1"/>
          </p:cNvSpPr>
          <p:nvPr>
            <p:ph type="pic" idx="1"/>
          </p:nvPr>
        </p:nvSpPr>
        <p:spPr>
          <a:xfrm>
            <a:off x="0" y="1"/>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08CB1C2C-E057-9A4D-94A2-E2E3FE91B299}"/>
              </a:ext>
            </a:extLst>
          </p:cNvPr>
          <p:cNvSpPr>
            <a:spLocks noGrp="1"/>
          </p:cNvSpPr>
          <p:nvPr>
            <p:ph type="body" sz="half" idx="2"/>
          </p:nvPr>
        </p:nvSpPr>
        <p:spPr>
          <a:xfrm>
            <a:off x="6874307" y="2185638"/>
            <a:ext cx="3932237" cy="3683349"/>
          </a:xfrm>
        </p:spPr>
        <p:txBody>
          <a:bodyPr/>
          <a:lstStyle>
            <a:lvl1pPr marL="0" marR="0" indent="0" algn="l" defTabSz="914400" rtl="0" eaLnBrk="1" fontAlgn="auto" latinLnBrk="0" hangingPunct="1">
              <a:lnSpc>
                <a:spcPct val="125000"/>
              </a:lnSpc>
              <a:spcBef>
                <a:spcPts val="1000"/>
              </a:spcBef>
              <a:spcAft>
                <a:spcPts val="0"/>
              </a:spcAft>
              <a:buClr>
                <a:schemeClr val="tx1"/>
              </a:buClr>
              <a:buSzTx/>
              <a:buFont typeface="Arial" panose="020B0604020202020204" pitchFamily="34" charset="0"/>
              <a:buChar char="•"/>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25000"/>
              </a:lnSpc>
              <a:spcBef>
                <a:spcPts val="1000"/>
              </a:spcBef>
              <a:spcAft>
                <a:spcPts val="0"/>
              </a:spcAft>
              <a:buClr>
                <a:schemeClr val="tx1"/>
              </a:buClr>
              <a:buSzTx/>
              <a:buFont typeface="System Font Regular"/>
              <a:buNone/>
              <a:tabLst/>
              <a:defRPr/>
            </a:pPr>
            <a:r>
              <a:rPr lang="en-US"/>
              <a:t>Click to edit Master text styles</a:t>
            </a:r>
          </a:p>
        </p:txBody>
      </p:sp>
      <p:cxnSp>
        <p:nvCxnSpPr>
          <p:cNvPr id="9" name="Straight Connector 8">
            <a:extLst>
              <a:ext uri="{FF2B5EF4-FFF2-40B4-BE49-F238E27FC236}">
                <a16:creationId xmlns:a16="http://schemas.microsoft.com/office/drawing/2014/main" id="{C4B4DC73-EC5B-4645-9D56-E40559D01762}"/>
              </a:ext>
            </a:extLst>
          </p:cNvPr>
          <p:cNvCxnSpPr>
            <a:cxnSpLocks/>
          </p:cNvCxnSpPr>
          <p:nvPr userDrawn="1"/>
        </p:nvCxnSpPr>
        <p:spPr>
          <a:xfrm>
            <a:off x="10806544" y="6397537"/>
            <a:ext cx="542912" cy="0"/>
          </a:xfrm>
          <a:prstGeom prst="line">
            <a:avLst/>
          </a:prstGeom>
          <a:solidFill>
            <a:srgbClr val="FFFFFF"/>
          </a:solidFill>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4067D9-9773-9F44-B70D-2500AC79F805}"/>
              </a:ext>
            </a:extLst>
          </p:cNvPr>
          <p:cNvCxnSpPr>
            <a:cxnSpLocks/>
          </p:cNvCxnSpPr>
          <p:nvPr userDrawn="1"/>
        </p:nvCxnSpPr>
        <p:spPr>
          <a:xfrm>
            <a:off x="6668983" y="6397537"/>
            <a:ext cx="3007309" cy="0"/>
          </a:xfrm>
          <a:prstGeom prst="line">
            <a:avLst/>
          </a:prstGeom>
          <a:solidFill>
            <a:srgbClr val="FFFFFF"/>
          </a:solidFill>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F566E44B-8D25-1F4B-A605-0F2387A385E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866477" y="6045797"/>
            <a:ext cx="790575" cy="703478"/>
          </a:xfrm>
          <a:prstGeom prst="rect">
            <a:avLst/>
          </a:prstGeom>
        </p:spPr>
      </p:pic>
      <p:cxnSp>
        <p:nvCxnSpPr>
          <p:cNvPr id="14" name="Straight Connector 13">
            <a:extLst>
              <a:ext uri="{FF2B5EF4-FFF2-40B4-BE49-F238E27FC236}">
                <a16:creationId xmlns:a16="http://schemas.microsoft.com/office/drawing/2014/main" id="{730CEBB5-AD8B-3B40-951D-7E7610F58F5D}"/>
              </a:ext>
            </a:extLst>
          </p:cNvPr>
          <p:cNvCxnSpPr>
            <a:cxnSpLocks/>
          </p:cNvCxnSpPr>
          <p:nvPr userDrawn="1"/>
        </p:nvCxnSpPr>
        <p:spPr>
          <a:xfrm>
            <a:off x="6668983" y="505461"/>
            <a:ext cx="4680473" cy="0"/>
          </a:xfrm>
          <a:prstGeom prst="line">
            <a:avLst/>
          </a:prstGeom>
          <a:solidFill>
            <a:srgbClr val="FFFFFF"/>
          </a:solidFill>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0223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BFD1957-A186-6D4C-9B8D-9E01B3743AE9}"/>
              </a:ext>
            </a:extLst>
          </p:cNvPr>
          <p:cNvCxnSpPr>
            <a:cxnSpLocks/>
          </p:cNvCxnSpPr>
          <p:nvPr userDrawn="1"/>
        </p:nvCxnSpPr>
        <p:spPr>
          <a:xfrm>
            <a:off x="838200" y="6395622"/>
            <a:ext cx="105156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31" name="Graphic 30">
            <a:extLst>
              <a:ext uri="{FF2B5EF4-FFF2-40B4-BE49-F238E27FC236}">
                <a16:creationId xmlns:a16="http://schemas.microsoft.com/office/drawing/2014/main" id="{8CAB7599-3336-564E-B0A7-FC84F987984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46734" y="1747707"/>
            <a:ext cx="3098531" cy="2757167"/>
          </a:xfrm>
          <a:prstGeom prst="rect">
            <a:avLst/>
          </a:prstGeom>
        </p:spPr>
      </p:pic>
      <p:cxnSp>
        <p:nvCxnSpPr>
          <p:cNvPr id="32" name="Straight Connector 31">
            <a:extLst>
              <a:ext uri="{FF2B5EF4-FFF2-40B4-BE49-F238E27FC236}">
                <a16:creationId xmlns:a16="http://schemas.microsoft.com/office/drawing/2014/main" id="{4FAE0436-D231-6D41-85DA-5173C73611B7}"/>
              </a:ext>
            </a:extLst>
          </p:cNvPr>
          <p:cNvCxnSpPr>
            <a:cxnSpLocks/>
          </p:cNvCxnSpPr>
          <p:nvPr userDrawn="1"/>
        </p:nvCxnSpPr>
        <p:spPr>
          <a:xfrm>
            <a:off x="838200" y="512982"/>
            <a:ext cx="105156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090B46C-D208-CB48-91EB-57A90C3A2E13}"/>
              </a:ext>
            </a:extLst>
          </p:cNvPr>
          <p:cNvGrpSpPr/>
          <p:nvPr userDrawn="1"/>
        </p:nvGrpSpPr>
        <p:grpSpPr>
          <a:xfrm>
            <a:off x="4102048" y="4901089"/>
            <a:ext cx="4094480" cy="271407"/>
            <a:chOff x="4246880" y="4911249"/>
            <a:chExt cx="4094480" cy="271407"/>
          </a:xfrm>
        </p:grpSpPr>
        <p:grpSp>
          <p:nvGrpSpPr>
            <p:cNvPr id="8" name="Group 7">
              <a:extLst>
                <a:ext uri="{FF2B5EF4-FFF2-40B4-BE49-F238E27FC236}">
                  <a16:creationId xmlns:a16="http://schemas.microsoft.com/office/drawing/2014/main" id="{9296CC00-A9EA-4B4C-A24C-290D7837BF11}"/>
                </a:ext>
              </a:extLst>
            </p:cNvPr>
            <p:cNvGrpSpPr/>
            <p:nvPr userDrawn="1"/>
          </p:nvGrpSpPr>
          <p:grpSpPr>
            <a:xfrm>
              <a:off x="4246880" y="4911249"/>
              <a:ext cx="1849120" cy="271407"/>
              <a:chOff x="2946400" y="5230217"/>
              <a:chExt cx="1849120" cy="271407"/>
            </a:xfrm>
          </p:grpSpPr>
          <p:pic>
            <p:nvPicPr>
              <p:cNvPr id="5" name="Graphic 4">
                <a:extLst>
                  <a:ext uri="{FF2B5EF4-FFF2-40B4-BE49-F238E27FC236}">
                    <a16:creationId xmlns:a16="http://schemas.microsoft.com/office/drawing/2014/main" id="{E8B9958C-054F-B345-8A9A-8197E7414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46400" y="5230217"/>
                <a:ext cx="243840" cy="243840"/>
              </a:xfrm>
              <a:prstGeom prst="rect">
                <a:avLst/>
              </a:prstGeom>
            </p:spPr>
          </p:pic>
          <p:sp>
            <p:nvSpPr>
              <p:cNvPr id="6" name="TextBox 5">
                <a:extLst>
                  <a:ext uri="{FF2B5EF4-FFF2-40B4-BE49-F238E27FC236}">
                    <a16:creationId xmlns:a16="http://schemas.microsoft.com/office/drawing/2014/main" id="{C71419BD-4881-A04B-9661-77C226BC0D62}"/>
                  </a:ext>
                </a:extLst>
              </p:cNvPr>
              <p:cNvSpPr txBox="1"/>
              <p:nvPr userDrawn="1"/>
            </p:nvSpPr>
            <p:spPr>
              <a:xfrm>
                <a:off x="3190240" y="5234588"/>
                <a:ext cx="1605280" cy="267036"/>
              </a:xfrm>
              <a:prstGeom prst="rect">
                <a:avLst/>
              </a:prstGeom>
            </p:spPr>
            <p:txBody>
              <a:bodyPr vert="horz" wrap="square" lIns="91440" tIns="45720" rIns="91440" bIns="45720" rtlCol="0">
                <a:normAutofit fontScale="70000" lnSpcReduction="20000"/>
              </a:bodyPr>
              <a:lstStyle/>
              <a:p>
                <a:pPr algn="l"/>
                <a:r>
                  <a:rPr lang="en-GB" sz="2000" dirty="0">
                    <a:solidFill>
                      <a:schemeClr val="bg2"/>
                    </a:solidFill>
                    <a:latin typeface="Arial" panose="020B0604020202020204" pitchFamily="34" charset="0"/>
                    <a:cs typeface="Arial" panose="020B0604020202020204" pitchFamily="34" charset="0"/>
                  </a:rPr>
                  <a:t>severnwye.org.uk</a:t>
                </a:r>
              </a:p>
            </p:txBody>
          </p:sp>
        </p:grpSp>
        <p:grpSp>
          <p:nvGrpSpPr>
            <p:cNvPr id="9" name="Group 8">
              <a:extLst>
                <a:ext uri="{FF2B5EF4-FFF2-40B4-BE49-F238E27FC236}">
                  <a16:creationId xmlns:a16="http://schemas.microsoft.com/office/drawing/2014/main" id="{89831190-3159-4E49-A598-3C0D879E1F0A}"/>
                </a:ext>
              </a:extLst>
            </p:cNvPr>
            <p:cNvGrpSpPr/>
            <p:nvPr userDrawn="1"/>
          </p:nvGrpSpPr>
          <p:grpSpPr>
            <a:xfrm>
              <a:off x="6604000" y="4915620"/>
              <a:ext cx="1737360" cy="267036"/>
              <a:chOff x="5303520" y="5234588"/>
              <a:chExt cx="1737360" cy="267036"/>
            </a:xfrm>
          </p:grpSpPr>
          <p:pic>
            <p:nvPicPr>
              <p:cNvPr id="3" name="Graphic 2">
                <a:extLst>
                  <a:ext uri="{FF2B5EF4-FFF2-40B4-BE49-F238E27FC236}">
                    <a16:creationId xmlns:a16="http://schemas.microsoft.com/office/drawing/2014/main" id="{82ED08F6-564B-014D-A533-86D54378EF6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303520" y="5246186"/>
                <a:ext cx="300111" cy="243840"/>
              </a:xfrm>
              <a:prstGeom prst="rect">
                <a:avLst/>
              </a:prstGeom>
            </p:spPr>
          </p:pic>
          <p:sp>
            <p:nvSpPr>
              <p:cNvPr id="13" name="TextBox 12">
                <a:extLst>
                  <a:ext uri="{FF2B5EF4-FFF2-40B4-BE49-F238E27FC236}">
                    <a16:creationId xmlns:a16="http://schemas.microsoft.com/office/drawing/2014/main" id="{F9D6FEDD-7774-C346-BA02-8B0784CB7411}"/>
                  </a:ext>
                </a:extLst>
              </p:cNvPr>
              <p:cNvSpPr txBox="1"/>
              <p:nvPr userDrawn="1"/>
            </p:nvSpPr>
            <p:spPr>
              <a:xfrm>
                <a:off x="5638800" y="5234588"/>
                <a:ext cx="1402080" cy="267036"/>
              </a:xfrm>
              <a:prstGeom prst="rect">
                <a:avLst/>
              </a:prstGeom>
            </p:spPr>
            <p:txBody>
              <a:bodyPr vert="horz" wrap="square" lIns="91440" tIns="45720" rIns="91440" bIns="45720" rtlCol="0">
                <a:normAutofit fontScale="70000" lnSpcReduction="20000"/>
              </a:bodyPr>
              <a:lstStyle/>
              <a:p>
                <a:pPr algn="l"/>
                <a:r>
                  <a:rPr lang="en-GB" sz="2000" dirty="0">
                    <a:solidFill>
                      <a:schemeClr val="bg2"/>
                    </a:solidFill>
                    <a:latin typeface="Arial" panose="020B0604020202020204" pitchFamily="34" charset="0"/>
                    <a:cs typeface="Arial" panose="020B0604020202020204" pitchFamily="34" charset="0"/>
                  </a:rPr>
                  <a:t>@Severn_Wye</a:t>
                </a:r>
              </a:p>
            </p:txBody>
          </p:sp>
        </p:grpSp>
      </p:grpSp>
    </p:spTree>
    <p:extLst>
      <p:ext uri="{BB962C8B-B14F-4D97-AF65-F5344CB8AC3E}">
        <p14:creationId xmlns:p14="http://schemas.microsoft.com/office/powerpoint/2010/main" val="12947400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6779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7337" y="1825625"/>
            <a:ext cx="5732463" cy="42004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35136" cy="42004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2723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5584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EEF1-AEDE-4C60-9B96-CCB72F3862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30B582-D9EE-4822-8970-E2301BF93A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3036A4-18E1-4A89-99CA-B0C12C3E7EE0}"/>
              </a:ext>
            </a:extLst>
          </p:cNvPr>
          <p:cNvSpPr>
            <a:spLocks noGrp="1"/>
          </p:cNvSpPr>
          <p:nvPr>
            <p:ph type="dt" sz="half" idx="10"/>
          </p:nvPr>
        </p:nvSpPr>
        <p:spPr/>
        <p:txBody>
          <a:bodyPr/>
          <a:lstStyle/>
          <a:p>
            <a:fld id="{E0505BDA-D336-48FC-B280-E6D373253EDB}" type="datetimeFigureOut">
              <a:rPr lang="en-GB" smtClean="0"/>
              <a:t>17/07/2024</a:t>
            </a:fld>
            <a:endParaRPr lang="en-GB" dirty="0"/>
          </a:p>
        </p:txBody>
      </p:sp>
      <p:sp>
        <p:nvSpPr>
          <p:cNvPr id="5" name="Footer Placeholder 4">
            <a:extLst>
              <a:ext uri="{FF2B5EF4-FFF2-40B4-BE49-F238E27FC236}">
                <a16:creationId xmlns:a16="http://schemas.microsoft.com/office/drawing/2014/main" id="{F0375369-EC94-48F3-9177-63C67F00A1A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02A4D8-DB92-4493-866B-FF0A83F70E88}"/>
              </a:ext>
            </a:extLst>
          </p:cNvPr>
          <p:cNvSpPr>
            <a:spLocks noGrp="1"/>
          </p:cNvSpPr>
          <p:nvPr>
            <p:ph type="sldNum" sz="quarter" idx="12"/>
          </p:nvPr>
        </p:nvSpPr>
        <p:spPr/>
        <p:txBody>
          <a:bodyPr/>
          <a:lstStyle/>
          <a:p>
            <a:fld id="{6DC73139-76CF-4DDF-83E2-30C548CDFFAA}" type="slidenum">
              <a:rPr lang="en-GB" smtClean="0"/>
              <a:t>‹#›</a:t>
            </a:fld>
            <a:endParaRPr lang="en-GB" dirty="0"/>
          </a:p>
        </p:txBody>
      </p:sp>
    </p:spTree>
    <p:extLst>
      <p:ext uri="{BB962C8B-B14F-4D97-AF65-F5344CB8AC3E}">
        <p14:creationId xmlns:p14="http://schemas.microsoft.com/office/powerpoint/2010/main" val="1552464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17416" cy="5715656"/>
          </a:xfrm>
          <a:prstGeom prst="rect">
            <a:avLst/>
          </a:prstGeom>
        </p:spPr>
      </p:pic>
      <p:sp>
        <p:nvSpPr>
          <p:cNvPr id="14" name="Rectangle 13"/>
          <p:cNvSpPr/>
          <p:nvPr userDrawn="1"/>
        </p:nvSpPr>
        <p:spPr>
          <a:xfrm>
            <a:off x="1613645" y="2144593"/>
            <a:ext cx="3780000" cy="181577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344732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79394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437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6CBC-02C3-47D9-B8BE-B55D820714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22816F-2601-4240-A15E-DAD18A0CFC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707C32-F2EF-473A-A269-45651C7E0B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E06BA0-2715-4A27-940A-8ECA99E5D3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A2C36F-0C13-4C55-92BF-5BC4C2CCFA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71535E-B0C0-41B0-86F4-C5E558DF74B1}"/>
              </a:ext>
            </a:extLst>
          </p:cNvPr>
          <p:cNvSpPr>
            <a:spLocks noGrp="1"/>
          </p:cNvSpPr>
          <p:nvPr>
            <p:ph type="dt" sz="half" idx="10"/>
          </p:nvPr>
        </p:nvSpPr>
        <p:spPr/>
        <p:txBody>
          <a:bodyPr/>
          <a:lstStyle/>
          <a:p>
            <a:fld id="{E0505BDA-D336-48FC-B280-E6D373253EDB}" type="datetimeFigureOut">
              <a:rPr lang="en-GB" smtClean="0"/>
              <a:t>17/07/2024</a:t>
            </a:fld>
            <a:endParaRPr lang="en-GB" dirty="0"/>
          </a:p>
        </p:txBody>
      </p:sp>
      <p:sp>
        <p:nvSpPr>
          <p:cNvPr id="8" name="Footer Placeholder 7">
            <a:extLst>
              <a:ext uri="{FF2B5EF4-FFF2-40B4-BE49-F238E27FC236}">
                <a16:creationId xmlns:a16="http://schemas.microsoft.com/office/drawing/2014/main" id="{7992F981-76C3-4728-8F76-DCCD7870231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DB159D9-0FC2-493C-98E7-B66DE238DA32}"/>
              </a:ext>
            </a:extLst>
          </p:cNvPr>
          <p:cNvSpPr>
            <a:spLocks noGrp="1"/>
          </p:cNvSpPr>
          <p:nvPr>
            <p:ph type="sldNum" sz="quarter" idx="12"/>
          </p:nvPr>
        </p:nvSpPr>
        <p:spPr/>
        <p:txBody>
          <a:bodyPr/>
          <a:lstStyle/>
          <a:p>
            <a:fld id="{6DC73139-76CF-4DDF-83E2-30C548CDFFAA}" type="slidenum">
              <a:rPr lang="en-GB" smtClean="0"/>
              <a:t>‹#›</a:t>
            </a:fld>
            <a:endParaRPr lang="en-GB" dirty="0"/>
          </a:p>
        </p:txBody>
      </p:sp>
    </p:spTree>
    <p:extLst>
      <p:ext uri="{BB962C8B-B14F-4D97-AF65-F5344CB8AC3E}">
        <p14:creationId xmlns:p14="http://schemas.microsoft.com/office/powerpoint/2010/main" val="1683148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3365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0038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6388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2988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290905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161599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8760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6396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40925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99200" y="5367363"/>
            <a:ext cx="10320000" cy="612000"/>
          </a:xfrm>
        </p:spPr>
        <p:txBody>
          <a:bodyPr/>
          <a:lstStyle>
            <a:lvl1pPr algn="l">
              <a:defRPr sz="38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10079" y="5996272"/>
            <a:ext cx="1032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0" name="Picture Placeholder 9"/>
          <p:cNvSpPr>
            <a:spLocks noGrp="1"/>
          </p:cNvSpPr>
          <p:nvPr>
            <p:ph type="pic" sz="quarter" idx="10" hasCustomPrompt="1"/>
          </p:nvPr>
        </p:nvSpPr>
        <p:spPr>
          <a:xfrm>
            <a:off x="-43" y="0"/>
            <a:ext cx="12192000" cy="6858000"/>
          </a:xfrm>
        </p:spPr>
        <p:txBody>
          <a:bodyPr anchor="ctr" anchorCtr="0"/>
          <a:lstStyle>
            <a:lvl1pPr algn="ctr">
              <a:defRPr baseline="0">
                <a:latin typeface="Century Gothic" panose="020B0502020202020204" pitchFamily="34" charset="0"/>
              </a:defRPr>
            </a:lvl1pPr>
          </a:lstStyle>
          <a:p>
            <a:r>
              <a:rPr lang="en-GB" dirty="0"/>
              <a:t>Insert photo, then select ‘Format/Send to back’</a:t>
            </a:r>
          </a:p>
        </p:txBody>
      </p:sp>
    </p:spTree>
    <p:extLst>
      <p:ext uri="{BB962C8B-B14F-4D97-AF65-F5344CB8AC3E}">
        <p14:creationId xmlns:p14="http://schemas.microsoft.com/office/powerpoint/2010/main" val="322618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9422-B5DF-4498-BDCB-40FBD4B582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37CF24-7EA9-41E5-918B-1142BA7E1FE5}"/>
              </a:ext>
            </a:extLst>
          </p:cNvPr>
          <p:cNvSpPr>
            <a:spLocks noGrp="1"/>
          </p:cNvSpPr>
          <p:nvPr>
            <p:ph type="dt" sz="half" idx="10"/>
          </p:nvPr>
        </p:nvSpPr>
        <p:spPr/>
        <p:txBody>
          <a:bodyPr/>
          <a:lstStyle/>
          <a:p>
            <a:fld id="{E0505BDA-D336-48FC-B280-E6D373253EDB}" type="datetimeFigureOut">
              <a:rPr lang="en-GB" smtClean="0"/>
              <a:t>17/07/2024</a:t>
            </a:fld>
            <a:endParaRPr lang="en-GB" dirty="0"/>
          </a:p>
        </p:txBody>
      </p:sp>
      <p:sp>
        <p:nvSpPr>
          <p:cNvPr id="4" name="Footer Placeholder 3">
            <a:extLst>
              <a:ext uri="{FF2B5EF4-FFF2-40B4-BE49-F238E27FC236}">
                <a16:creationId xmlns:a16="http://schemas.microsoft.com/office/drawing/2014/main" id="{42964805-0A8A-4228-8866-8ED84E1C1E5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E121D88-E4A9-439F-96EB-05CCA0E109BB}"/>
              </a:ext>
            </a:extLst>
          </p:cNvPr>
          <p:cNvSpPr>
            <a:spLocks noGrp="1"/>
          </p:cNvSpPr>
          <p:nvPr>
            <p:ph type="sldNum" sz="quarter" idx="12"/>
          </p:nvPr>
        </p:nvSpPr>
        <p:spPr/>
        <p:txBody>
          <a:bodyPr/>
          <a:lstStyle/>
          <a:p>
            <a:fld id="{6DC73139-76CF-4DDF-83E2-30C548CDFFAA}" type="slidenum">
              <a:rPr lang="en-GB" smtClean="0"/>
              <a:t>‹#›</a:t>
            </a:fld>
            <a:endParaRPr lang="en-GB" dirty="0"/>
          </a:p>
        </p:txBody>
      </p:sp>
    </p:spTree>
    <p:extLst>
      <p:ext uri="{BB962C8B-B14F-4D97-AF65-F5344CB8AC3E}">
        <p14:creationId xmlns:p14="http://schemas.microsoft.com/office/powerpoint/2010/main" val="11293174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43" y="0"/>
            <a:ext cx="12192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499200" y="4794789"/>
            <a:ext cx="10320000" cy="612000"/>
          </a:xfrm>
        </p:spPr>
        <p:txBody>
          <a:bodyPr/>
          <a:lstStyle>
            <a:lvl1pPr algn="l">
              <a:defRPr sz="3800">
                <a:solidFill>
                  <a:schemeClr val="bg1"/>
                </a:solidFill>
                <a:latin typeface="Century Gothic" panose="020B0502020202020204" pitchFamily="34" charset="0"/>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510079" y="5369995"/>
            <a:ext cx="1032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Tree>
    <p:extLst>
      <p:ext uri="{BB962C8B-B14F-4D97-AF65-F5344CB8AC3E}">
        <p14:creationId xmlns:p14="http://schemas.microsoft.com/office/powerpoint/2010/main" val="3449143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43" y="0"/>
            <a:ext cx="12192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499200" y="4794789"/>
            <a:ext cx="10320000" cy="612000"/>
          </a:xfrm>
        </p:spPr>
        <p:txBody>
          <a:bodyPr/>
          <a:lstStyle>
            <a:lvl1pPr algn="l">
              <a:defRPr sz="3800">
                <a:solidFill>
                  <a:schemeClr val="tx1"/>
                </a:solidFill>
                <a:latin typeface="Century Gothic" panose="020B0502020202020204" pitchFamily="34" charset="0"/>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510079" y="5369995"/>
            <a:ext cx="1032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Tree>
    <p:extLst>
      <p:ext uri="{BB962C8B-B14F-4D97-AF65-F5344CB8AC3E}">
        <p14:creationId xmlns:p14="http://schemas.microsoft.com/office/powerpoint/2010/main" val="4257727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609601" y="1075264"/>
            <a:ext cx="108585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Tree>
    <p:extLst>
      <p:ext uri="{BB962C8B-B14F-4D97-AF65-F5344CB8AC3E}">
        <p14:creationId xmlns:p14="http://schemas.microsoft.com/office/powerpoint/2010/main" val="41189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2" name="Title 1"/>
          <p:cNvSpPr>
            <a:spLocks noGrp="1"/>
          </p:cNvSpPr>
          <p:nvPr>
            <p:ph type="title"/>
          </p:nvPr>
        </p:nvSpPr>
        <p:spPr>
          <a:xfrm>
            <a:off x="5238744" y="617525"/>
            <a:ext cx="6314856"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5238744" y="1642535"/>
            <a:ext cx="631485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5238745" y="1075264"/>
            <a:ext cx="6229356"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2" name="Picture Placeholder 11"/>
          <p:cNvSpPr>
            <a:spLocks noGrp="1"/>
          </p:cNvSpPr>
          <p:nvPr>
            <p:ph type="pic" sz="quarter" idx="14" hasCustomPrompt="1"/>
          </p:nvPr>
        </p:nvSpPr>
        <p:spPr>
          <a:xfrm>
            <a:off x="599015" y="705907"/>
            <a:ext cx="4128000" cy="3636000"/>
          </a:xfrm>
        </p:spPr>
        <p:txBody>
          <a:bodyPr anchor="ctr" anchorCtr="0"/>
          <a:lstStyle>
            <a:lvl1pPr algn="ctr">
              <a:defRPr>
                <a:latin typeface="Century Gothic" panose="020B0502020202020204" pitchFamily="34" charset="0"/>
              </a:defRPr>
            </a:lvl1pPr>
          </a:lstStyle>
          <a:p>
            <a:r>
              <a:rPr lang="en-GB" dirty="0"/>
              <a:t>Insert photo</a:t>
            </a:r>
          </a:p>
        </p:txBody>
      </p:sp>
    </p:spTree>
    <p:extLst>
      <p:ext uri="{BB962C8B-B14F-4D97-AF65-F5344CB8AC3E}">
        <p14:creationId xmlns:p14="http://schemas.microsoft.com/office/powerpoint/2010/main" val="15672666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2" name="Title 1"/>
          <p:cNvSpPr>
            <a:spLocks noGrp="1"/>
          </p:cNvSpPr>
          <p:nvPr>
            <p:ph type="title"/>
          </p:nvPr>
        </p:nvSpPr>
        <p:spPr>
          <a:xfrm>
            <a:off x="609600" y="617525"/>
            <a:ext cx="10944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6381752" y="1642535"/>
            <a:ext cx="5171848"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609599" y="1075264"/>
            <a:ext cx="10944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3" name="Table Placeholder 12"/>
          <p:cNvSpPr>
            <a:spLocks noGrp="1"/>
          </p:cNvSpPr>
          <p:nvPr>
            <p:ph type="tbl" sz="quarter" idx="14"/>
          </p:nvPr>
        </p:nvSpPr>
        <p:spPr>
          <a:xfrm>
            <a:off x="571500" y="1714500"/>
            <a:ext cx="5328000" cy="4212000"/>
          </a:xfrm>
        </p:spPr>
        <p:txBody>
          <a:bodyPr/>
          <a:lstStyle>
            <a:lvl1pPr>
              <a:defRPr>
                <a:latin typeface="Century Gothic" panose="020B0502020202020204" pitchFamily="34" charset="0"/>
              </a:defRPr>
            </a:lvl1pPr>
          </a:lstStyle>
          <a:p>
            <a:r>
              <a:rPr lang="en-US" dirty="0"/>
              <a:t>Click icon to add table</a:t>
            </a:r>
            <a:endParaRPr lang="en-GB" dirty="0"/>
          </a:p>
        </p:txBody>
      </p:sp>
    </p:spTree>
    <p:extLst>
      <p:ext uri="{BB962C8B-B14F-4D97-AF65-F5344CB8AC3E}">
        <p14:creationId xmlns:p14="http://schemas.microsoft.com/office/powerpoint/2010/main" val="17681529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2" name="Title 1"/>
          <p:cNvSpPr>
            <a:spLocks noGrp="1"/>
          </p:cNvSpPr>
          <p:nvPr>
            <p:ph type="title"/>
          </p:nvPr>
        </p:nvSpPr>
        <p:spPr>
          <a:xfrm>
            <a:off x="609600" y="617525"/>
            <a:ext cx="10944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6381752" y="1642535"/>
            <a:ext cx="5171848"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609599" y="1075264"/>
            <a:ext cx="10944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1" name="Chart Placeholder 10"/>
          <p:cNvSpPr>
            <a:spLocks noGrp="1"/>
          </p:cNvSpPr>
          <p:nvPr>
            <p:ph type="chart" sz="quarter" idx="14"/>
          </p:nvPr>
        </p:nvSpPr>
        <p:spPr>
          <a:xfrm>
            <a:off x="571500" y="1714500"/>
            <a:ext cx="5328000" cy="4212000"/>
          </a:xfrm>
        </p:spPr>
        <p:txBody>
          <a:bodyPr/>
          <a:lstStyle>
            <a:lvl1pPr>
              <a:defRPr>
                <a:latin typeface="Century Gothic" panose="020B0502020202020204" pitchFamily="34" charset="0"/>
              </a:defRPr>
            </a:lvl1pPr>
          </a:lstStyle>
          <a:p>
            <a:r>
              <a:rPr lang="en-US" dirty="0"/>
              <a:t>Click icon to add chart</a:t>
            </a:r>
            <a:endParaRPr lang="en-GB" dirty="0"/>
          </a:p>
        </p:txBody>
      </p:sp>
    </p:spTree>
    <p:extLst>
      <p:ext uri="{BB962C8B-B14F-4D97-AF65-F5344CB8AC3E}">
        <p14:creationId xmlns:p14="http://schemas.microsoft.com/office/powerpoint/2010/main" val="30562983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2" name="Title 1"/>
          <p:cNvSpPr>
            <a:spLocks noGrp="1"/>
          </p:cNvSpPr>
          <p:nvPr>
            <p:ph type="title"/>
          </p:nvPr>
        </p:nvSpPr>
        <p:spPr>
          <a:xfrm>
            <a:off x="609600" y="617525"/>
            <a:ext cx="10944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609600" y="1219203"/>
            <a:ext cx="10944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2" name="Picture Placeholder 11"/>
          <p:cNvSpPr>
            <a:spLocks noGrp="1"/>
          </p:cNvSpPr>
          <p:nvPr>
            <p:ph type="pic" sz="quarter" idx="14" hasCustomPrompt="1"/>
          </p:nvPr>
        </p:nvSpPr>
        <p:spPr>
          <a:xfrm>
            <a:off x="599012" y="1650388"/>
            <a:ext cx="11088000" cy="4320000"/>
          </a:xfrm>
        </p:spPr>
        <p:txBody>
          <a:bodyPr anchor="ctr" anchorCtr="0"/>
          <a:lstStyle>
            <a:lvl1pPr algn="ctr">
              <a:defRPr>
                <a:latin typeface="Century Gothic" panose="020B0502020202020204" pitchFamily="34" charset="0"/>
              </a:defRPr>
            </a:lvl1pPr>
          </a:lstStyle>
          <a:p>
            <a:r>
              <a:rPr lang="en-GB" dirty="0"/>
              <a:t>Insert photo</a:t>
            </a:r>
          </a:p>
        </p:txBody>
      </p:sp>
    </p:spTree>
    <p:extLst>
      <p:ext uri="{BB962C8B-B14F-4D97-AF65-F5344CB8AC3E}">
        <p14:creationId xmlns:p14="http://schemas.microsoft.com/office/powerpoint/2010/main" val="10950564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3" name="Content Placeholder 2"/>
          <p:cNvSpPr>
            <a:spLocks noGrp="1"/>
          </p:cNvSpPr>
          <p:nvPr>
            <p:ph idx="1" hasCustomPrompt="1"/>
          </p:nvPr>
        </p:nvSpPr>
        <p:spPr>
          <a:xfrm>
            <a:off x="609600" y="663553"/>
            <a:ext cx="10944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dirty="0"/>
              <a:t>Insert large text quotation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86749" y="111310"/>
            <a:ext cx="1587500"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10536259" y="4581266"/>
            <a:ext cx="1587500" cy="1438275"/>
          </a:xfrm>
          <a:prstGeom prst="rect">
            <a:avLst/>
          </a:prstGeom>
        </p:spPr>
      </p:pic>
    </p:spTree>
    <p:extLst>
      <p:ext uri="{BB962C8B-B14F-4D97-AF65-F5344CB8AC3E}">
        <p14:creationId xmlns:p14="http://schemas.microsoft.com/office/powerpoint/2010/main" val="7808508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3" name="Content Placeholder 2"/>
          <p:cNvSpPr>
            <a:spLocks noGrp="1"/>
          </p:cNvSpPr>
          <p:nvPr>
            <p:ph idx="1" hasCustomPrompt="1"/>
          </p:nvPr>
        </p:nvSpPr>
        <p:spPr>
          <a:xfrm>
            <a:off x="609600" y="663553"/>
            <a:ext cx="10944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dirty="0"/>
              <a:t>Insert large text quotation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10536259" y="4598534"/>
            <a:ext cx="1587500"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86749" y="111310"/>
            <a:ext cx="1587500" cy="1438275"/>
          </a:xfrm>
          <a:prstGeom prst="rect">
            <a:avLst/>
          </a:prstGeom>
        </p:spPr>
      </p:pic>
    </p:spTree>
    <p:extLst>
      <p:ext uri="{BB962C8B-B14F-4D97-AF65-F5344CB8AC3E}">
        <p14:creationId xmlns:p14="http://schemas.microsoft.com/office/powerpoint/2010/main" val="15403571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43" y="0"/>
            <a:ext cx="12192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566936" y="4629600"/>
            <a:ext cx="7872000" cy="1728000"/>
          </a:xfrm>
        </p:spPr>
        <p:txBody>
          <a:bodyPr anchor="b" anchorCtr="0"/>
          <a:lstStyle>
            <a:lvl1pPr algn="l">
              <a:defRPr sz="3200">
                <a:solidFill>
                  <a:schemeClr val="bg1"/>
                </a:solidFill>
                <a:latin typeface="Century Gothic" panose="020B0502020202020204" pitchFamily="34" charset="0"/>
              </a:defRPr>
            </a:lvl1pPr>
          </a:lstStyle>
          <a:p>
            <a:r>
              <a:rPr lang="en-GB" noProof="0" dirty="0"/>
              <a:t>Click to enter headline</a:t>
            </a:r>
          </a:p>
        </p:txBody>
      </p:sp>
    </p:spTree>
    <p:extLst>
      <p:ext uri="{BB962C8B-B14F-4D97-AF65-F5344CB8AC3E}">
        <p14:creationId xmlns:p14="http://schemas.microsoft.com/office/powerpoint/2010/main" val="153928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585358-641C-402A-8871-89A9100CC491}"/>
              </a:ext>
            </a:extLst>
          </p:cNvPr>
          <p:cNvSpPr>
            <a:spLocks noGrp="1"/>
          </p:cNvSpPr>
          <p:nvPr>
            <p:ph type="dt" sz="half" idx="10"/>
          </p:nvPr>
        </p:nvSpPr>
        <p:spPr/>
        <p:txBody>
          <a:bodyPr/>
          <a:lstStyle/>
          <a:p>
            <a:fld id="{E0505BDA-D336-48FC-B280-E6D373253EDB}" type="datetimeFigureOut">
              <a:rPr lang="en-GB" smtClean="0"/>
              <a:t>17/07/2024</a:t>
            </a:fld>
            <a:endParaRPr lang="en-GB" dirty="0"/>
          </a:p>
        </p:txBody>
      </p:sp>
      <p:sp>
        <p:nvSpPr>
          <p:cNvPr id="3" name="Footer Placeholder 2">
            <a:extLst>
              <a:ext uri="{FF2B5EF4-FFF2-40B4-BE49-F238E27FC236}">
                <a16:creationId xmlns:a16="http://schemas.microsoft.com/office/drawing/2014/main" id="{AF1E282B-3FA1-4C9D-8BBE-73FEFE07D10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384054D-2D35-4014-A7FD-467547DFA55E}"/>
              </a:ext>
            </a:extLst>
          </p:cNvPr>
          <p:cNvSpPr>
            <a:spLocks noGrp="1"/>
          </p:cNvSpPr>
          <p:nvPr>
            <p:ph type="sldNum" sz="quarter" idx="12"/>
          </p:nvPr>
        </p:nvSpPr>
        <p:spPr/>
        <p:txBody>
          <a:bodyPr/>
          <a:lstStyle/>
          <a:p>
            <a:fld id="{6DC73139-76CF-4DDF-83E2-30C548CDFFAA}" type="slidenum">
              <a:rPr lang="en-GB" smtClean="0"/>
              <a:t>‹#›</a:t>
            </a:fld>
            <a:endParaRPr lang="en-GB" dirty="0"/>
          </a:p>
        </p:txBody>
      </p:sp>
    </p:spTree>
    <p:extLst>
      <p:ext uri="{BB962C8B-B14F-4D97-AF65-F5344CB8AC3E}">
        <p14:creationId xmlns:p14="http://schemas.microsoft.com/office/powerpoint/2010/main" val="32202525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43" y="0"/>
            <a:ext cx="12192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566936" y="4626000"/>
            <a:ext cx="7872000" cy="1728000"/>
          </a:xfrm>
        </p:spPr>
        <p:txBody>
          <a:bodyPr anchor="b" anchorCtr="0"/>
          <a:lstStyle>
            <a:lvl1pPr algn="l">
              <a:defRPr sz="3200">
                <a:solidFill>
                  <a:schemeClr val="tx1"/>
                </a:solidFill>
                <a:latin typeface="Century Gothic" panose="020B0502020202020204" pitchFamily="34" charset="0"/>
              </a:defRPr>
            </a:lvl1pPr>
          </a:lstStyle>
          <a:p>
            <a:r>
              <a:rPr lang="en-GB" noProof="0" dirty="0"/>
              <a:t>Click to enter headline</a:t>
            </a:r>
          </a:p>
        </p:txBody>
      </p:sp>
    </p:spTree>
    <p:extLst>
      <p:ext uri="{BB962C8B-B14F-4D97-AF65-F5344CB8AC3E}">
        <p14:creationId xmlns:p14="http://schemas.microsoft.com/office/powerpoint/2010/main" val="17198353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12192000" cy="6858000"/>
          </a:xfrm>
          <a:prstGeom prst="rect">
            <a:avLst/>
          </a:prstGeom>
        </p:spPr>
      </p:pic>
      <p:sp>
        <p:nvSpPr>
          <p:cNvPr id="7" name="Text Placeholder 6"/>
          <p:cNvSpPr>
            <a:spLocks noGrp="1"/>
          </p:cNvSpPr>
          <p:nvPr>
            <p:ph type="body" sz="quarter" idx="10"/>
          </p:nvPr>
        </p:nvSpPr>
        <p:spPr>
          <a:xfrm>
            <a:off x="740841" y="492661"/>
            <a:ext cx="5524500"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657378" y="3357022"/>
            <a:ext cx="390337"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7840423" y="5920473"/>
            <a:ext cx="4032000" cy="828283"/>
          </a:xfrm>
          <a:prstGeom prst="rect">
            <a:avLst/>
          </a:prstGeom>
        </p:spPr>
      </p:pic>
    </p:spTree>
    <p:extLst>
      <p:ext uri="{BB962C8B-B14F-4D97-AF65-F5344CB8AC3E}">
        <p14:creationId xmlns:p14="http://schemas.microsoft.com/office/powerpoint/2010/main" val="8137908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12192000" cy="6858000"/>
          </a:xfrm>
          <a:prstGeom prst="rect">
            <a:avLst/>
          </a:prstGeom>
        </p:spPr>
      </p:pic>
      <p:sp>
        <p:nvSpPr>
          <p:cNvPr id="7" name="Text Placeholder 6"/>
          <p:cNvSpPr>
            <a:spLocks noGrp="1"/>
          </p:cNvSpPr>
          <p:nvPr>
            <p:ph type="body" sz="quarter" idx="10"/>
          </p:nvPr>
        </p:nvSpPr>
        <p:spPr>
          <a:xfrm>
            <a:off x="740841" y="492661"/>
            <a:ext cx="5524500"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5" name="Picture 4" descr="Healthwatch-logo_RGB.png"/>
          <p:cNvPicPr>
            <a:picLocks noChangeAspect="1"/>
          </p:cNvPicPr>
          <p:nvPr userDrawn="1"/>
        </p:nvPicPr>
        <p:blipFill>
          <a:blip r:embed="rId3" cstate="print"/>
          <a:stretch>
            <a:fillRect/>
          </a:stretch>
        </p:blipFill>
        <p:spPr>
          <a:xfrm>
            <a:off x="7840423" y="5920473"/>
            <a:ext cx="4032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747110" y="3349096"/>
            <a:ext cx="229671" cy="504000"/>
          </a:xfrm>
          <a:prstGeom prst="rect">
            <a:avLst/>
          </a:prstGeom>
        </p:spPr>
      </p:pic>
    </p:spTree>
    <p:extLst>
      <p:ext uri="{BB962C8B-B14F-4D97-AF65-F5344CB8AC3E}">
        <p14:creationId xmlns:p14="http://schemas.microsoft.com/office/powerpoint/2010/main" val="15375242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7337" y="1825625"/>
            <a:ext cx="5732463" cy="42004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35136" cy="42004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906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E04A-2726-4BD9-BBE9-B93123076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51BDFD-7DBA-47E4-826B-04BCD07E2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A11FE8-51B2-40E7-9FA0-2026E55B1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695E71-A8FE-4E1A-AE48-6D00EA11F3B6}"/>
              </a:ext>
            </a:extLst>
          </p:cNvPr>
          <p:cNvSpPr>
            <a:spLocks noGrp="1"/>
          </p:cNvSpPr>
          <p:nvPr>
            <p:ph type="dt" sz="half" idx="10"/>
          </p:nvPr>
        </p:nvSpPr>
        <p:spPr/>
        <p:txBody>
          <a:bodyPr/>
          <a:lstStyle/>
          <a:p>
            <a:fld id="{E0505BDA-D336-48FC-B280-E6D373253EDB}" type="datetimeFigureOut">
              <a:rPr lang="en-GB" smtClean="0"/>
              <a:t>17/07/2024</a:t>
            </a:fld>
            <a:endParaRPr lang="en-GB" dirty="0"/>
          </a:p>
        </p:txBody>
      </p:sp>
      <p:sp>
        <p:nvSpPr>
          <p:cNvPr id="6" name="Footer Placeholder 5">
            <a:extLst>
              <a:ext uri="{FF2B5EF4-FFF2-40B4-BE49-F238E27FC236}">
                <a16:creationId xmlns:a16="http://schemas.microsoft.com/office/drawing/2014/main" id="{2DA20313-47CB-467C-BAD8-16C67FCB0E0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BDFEED8-116E-4918-8317-2E0D8F7B3217}"/>
              </a:ext>
            </a:extLst>
          </p:cNvPr>
          <p:cNvSpPr>
            <a:spLocks noGrp="1"/>
          </p:cNvSpPr>
          <p:nvPr>
            <p:ph type="sldNum" sz="quarter" idx="12"/>
          </p:nvPr>
        </p:nvSpPr>
        <p:spPr/>
        <p:txBody>
          <a:bodyPr/>
          <a:lstStyle/>
          <a:p>
            <a:fld id="{6DC73139-76CF-4DDF-83E2-30C548CDFFAA}" type="slidenum">
              <a:rPr lang="en-GB" smtClean="0"/>
              <a:t>‹#›</a:t>
            </a:fld>
            <a:endParaRPr lang="en-GB" dirty="0"/>
          </a:p>
        </p:txBody>
      </p:sp>
    </p:spTree>
    <p:extLst>
      <p:ext uri="{BB962C8B-B14F-4D97-AF65-F5344CB8AC3E}">
        <p14:creationId xmlns:p14="http://schemas.microsoft.com/office/powerpoint/2010/main" val="61451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121D-2083-4862-9AE7-E6CDB3302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19F606-25E9-4F4F-9CE3-447C91C339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B0358F4-D905-447C-A591-55A37B8C4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41C0C2-7F2A-4D37-BD6F-9BA32D89A815}"/>
              </a:ext>
            </a:extLst>
          </p:cNvPr>
          <p:cNvSpPr>
            <a:spLocks noGrp="1"/>
          </p:cNvSpPr>
          <p:nvPr>
            <p:ph type="dt" sz="half" idx="10"/>
          </p:nvPr>
        </p:nvSpPr>
        <p:spPr/>
        <p:txBody>
          <a:bodyPr/>
          <a:lstStyle/>
          <a:p>
            <a:fld id="{E0505BDA-D336-48FC-B280-E6D373253EDB}" type="datetimeFigureOut">
              <a:rPr lang="en-GB" smtClean="0"/>
              <a:t>17/07/2024</a:t>
            </a:fld>
            <a:endParaRPr lang="en-GB" dirty="0"/>
          </a:p>
        </p:txBody>
      </p:sp>
      <p:sp>
        <p:nvSpPr>
          <p:cNvPr id="6" name="Footer Placeholder 5">
            <a:extLst>
              <a:ext uri="{FF2B5EF4-FFF2-40B4-BE49-F238E27FC236}">
                <a16:creationId xmlns:a16="http://schemas.microsoft.com/office/drawing/2014/main" id="{F69BB8F1-90C9-4B59-B6FD-85EF6DB19E7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03612C9-D11D-4153-9514-A8D0B7E597D1}"/>
              </a:ext>
            </a:extLst>
          </p:cNvPr>
          <p:cNvSpPr>
            <a:spLocks noGrp="1"/>
          </p:cNvSpPr>
          <p:nvPr>
            <p:ph type="sldNum" sz="quarter" idx="12"/>
          </p:nvPr>
        </p:nvSpPr>
        <p:spPr/>
        <p:txBody>
          <a:bodyPr/>
          <a:lstStyle/>
          <a:p>
            <a:fld id="{6DC73139-76CF-4DDF-83E2-30C548CDFFAA}" type="slidenum">
              <a:rPr lang="en-GB" smtClean="0"/>
              <a:t>‹#›</a:t>
            </a:fld>
            <a:endParaRPr lang="en-GB" dirty="0"/>
          </a:p>
        </p:txBody>
      </p:sp>
    </p:spTree>
    <p:extLst>
      <p:ext uri="{BB962C8B-B14F-4D97-AF65-F5344CB8AC3E}">
        <p14:creationId xmlns:p14="http://schemas.microsoft.com/office/powerpoint/2010/main" val="84487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sv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4.sv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45.xml"/><Relationship Id="rId7" Type="http://schemas.openxmlformats.org/officeDocument/2006/relationships/image" Target="../media/image15.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5.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FC03BF-F75B-4304-9F17-09A681EA7B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AB2517-B0D9-4408-B528-AE824185DA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B442F8-7EA6-4A5B-B66D-8CDCB7E0C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05BDA-D336-48FC-B280-E6D373253EDB}" type="datetimeFigureOut">
              <a:rPr lang="en-GB" smtClean="0"/>
              <a:t>17/07/2024</a:t>
            </a:fld>
            <a:endParaRPr lang="en-GB" dirty="0"/>
          </a:p>
        </p:txBody>
      </p:sp>
      <p:sp>
        <p:nvSpPr>
          <p:cNvPr id="5" name="Footer Placeholder 4">
            <a:extLst>
              <a:ext uri="{FF2B5EF4-FFF2-40B4-BE49-F238E27FC236}">
                <a16:creationId xmlns:a16="http://schemas.microsoft.com/office/drawing/2014/main" id="{78BEAA52-FF6E-470B-ABFC-A4E57E19E5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3E4811F-0D10-411D-A82F-089A07644D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73139-76CF-4DDF-83E2-30C548CDFFAA}" type="slidenum">
              <a:rPr lang="en-GB" smtClean="0"/>
              <a:t>‹#›</a:t>
            </a:fld>
            <a:endParaRPr lang="en-GB" dirty="0"/>
          </a:p>
        </p:txBody>
      </p:sp>
    </p:spTree>
    <p:extLst>
      <p:ext uri="{BB962C8B-B14F-4D97-AF65-F5344CB8AC3E}">
        <p14:creationId xmlns:p14="http://schemas.microsoft.com/office/powerpoint/2010/main" val="218394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609600" y="609600"/>
            <a:ext cx="10972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
          <p:cNvSpPr>
            <a:spLocks noGrp="1" noChangeArrowheads="1"/>
          </p:cNvSpPr>
          <p:nvPr>
            <p:ph type="body" idx="1"/>
          </p:nvPr>
        </p:nvSpPr>
        <p:spPr bwMode="auto">
          <a:xfrm>
            <a:off x="609600" y="1447800"/>
            <a:ext cx="109728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Rectangle 12"/>
          <p:cNvSpPr>
            <a:spLocks noGrp="1" noChangeArrowheads="1"/>
          </p:cNvSpPr>
          <p:nvPr>
            <p:ph type="sldNum" sz="quarter" idx="4"/>
          </p:nvPr>
        </p:nvSpPr>
        <p:spPr bwMode="auto">
          <a:xfrm>
            <a:off x="11074400" y="762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E833F792-BF5D-9948-BCB2-7146925A9940}" type="slidenum">
              <a:rPr lang="en-US"/>
              <a:pPr>
                <a:defRPr/>
              </a:pPr>
              <a:t>‹#›</a:t>
            </a:fld>
            <a:endParaRPr lang="en-US" sz="1400" dirty="0"/>
          </a:p>
        </p:txBody>
      </p:sp>
      <p:sp>
        <p:nvSpPr>
          <p:cNvPr id="1037" name="Rectangle 13"/>
          <p:cNvSpPr>
            <a:spLocks noGrp="1" noChangeArrowheads="1"/>
          </p:cNvSpPr>
          <p:nvPr>
            <p:ph type="ftr" sz="quarter" idx="3"/>
          </p:nvPr>
        </p:nvSpPr>
        <p:spPr bwMode="auto">
          <a:xfrm>
            <a:off x="101600" y="76200"/>
            <a:ext cx="599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chemeClr val="bg1"/>
                </a:solidFill>
                <a:latin typeface="+mn-lt"/>
              </a:defRPr>
            </a:lvl1pPr>
          </a:lstStyle>
          <a:p>
            <a:pPr>
              <a:defRPr/>
            </a:pPr>
            <a:r>
              <a:rPr lang="en-US" dirty="0"/>
              <a:t>[Slideshow Title - edit in Headers &amp; Footers] </a:t>
            </a:r>
          </a:p>
          <a:p>
            <a:pPr>
              <a:defRPr/>
            </a:pPr>
            <a:endParaRPr lang="en-US" dirty="0"/>
          </a:p>
        </p:txBody>
      </p:sp>
      <p:sp>
        <p:nvSpPr>
          <p:cNvPr id="1038" name="Text Box 14"/>
          <p:cNvSpPr txBox="1">
            <a:spLocks noChangeArrowheads="1"/>
          </p:cNvSpPr>
          <p:nvPr/>
        </p:nvSpPr>
        <p:spPr bwMode="auto">
          <a:xfrm>
            <a:off x="203201" y="6362700"/>
            <a:ext cx="2203360" cy="276999"/>
          </a:xfrm>
          <a:prstGeom prst="rect">
            <a:avLst/>
          </a:prstGeom>
          <a:noFill/>
          <a:ln w="9525">
            <a:noFill/>
            <a:miter lim="800000"/>
            <a:headEnd/>
            <a:tailEnd/>
          </a:ln>
          <a:effectLst/>
        </p:spPr>
        <p:txBody>
          <a:bodyPr wrap="none">
            <a:prstTxWarp prst="textNoShape">
              <a:avLst/>
            </a:prstTxWarp>
            <a:spAutoFit/>
          </a:bodyPr>
          <a:lstStyle/>
          <a:p>
            <a:pPr>
              <a:defRPr/>
            </a:pPr>
            <a:r>
              <a:rPr lang="en-US" sz="1200" b="1" dirty="0">
                <a:solidFill>
                  <a:schemeClr val="bg1"/>
                </a:solidFill>
                <a:latin typeface="Arial" pitchFamily="1" charset="0"/>
              </a:rPr>
              <a:t>www.worcestershire.gov.uk</a:t>
            </a:r>
          </a:p>
        </p:txBody>
      </p:sp>
    </p:spTree>
    <p:extLst>
      <p:ext uri="{BB962C8B-B14F-4D97-AF65-F5344CB8AC3E}">
        <p14:creationId xmlns:p14="http://schemas.microsoft.com/office/powerpoint/2010/main" val="328036728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rtl="0" eaLnBrk="1" fontAlgn="base" hangingPunct="1">
        <a:spcBef>
          <a:spcPct val="0"/>
        </a:spcBef>
        <a:spcAft>
          <a:spcPct val="0"/>
        </a:spcAft>
        <a:defRPr sz="3600" b="1">
          <a:solidFill>
            <a:srgbClr val="981A31"/>
          </a:solidFill>
          <a:latin typeface="+mj-lt"/>
          <a:ea typeface="Geneva" charset="-128"/>
          <a:cs typeface="Geneva" charset="-128"/>
        </a:defRPr>
      </a:lvl1pPr>
      <a:lvl2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2pPr>
      <a:lvl3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3pPr>
      <a:lvl4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4pPr>
      <a:lvl5pPr algn="l" rtl="0" eaLnBrk="1" fontAlgn="base" hangingPunct="1">
        <a:spcBef>
          <a:spcPct val="0"/>
        </a:spcBef>
        <a:spcAft>
          <a:spcPct val="0"/>
        </a:spcAft>
        <a:defRPr sz="3600" b="1">
          <a:solidFill>
            <a:srgbClr val="1DA5AD"/>
          </a:solidFill>
          <a:latin typeface="Arial" pitchFamily="1" charset="0"/>
          <a:ea typeface="Geneva" charset="-128"/>
          <a:cs typeface="Geneva" charset="-128"/>
        </a:defRPr>
      </a:lvl5pPr>
      <a:lvl6pPr marL="457200" algn="l" rtl="0" eaLnBrk="1" fontAlgn="base" hangingPunct="1">
        <a:spcBef>
          <a:spcPct val="0"/>
        </a:spcBef>
        <a:spcAft>
          <a:spcPct val="0"/>
        </a:spcAft>
        <a:defRPr sz="3600" b="1">
          <a:solidFill>
            <a:srgbClr val="1DA5AD"/>
          </a:solidFill>
          <a:latin typeface="Arial" pitchFamily="1" charset="0"/>
        </a:defRPr>
      </a:lvl6pPr>
      <a:lvl7pPr marL="914400" algn="l" rtl="0" eaLnBrk="1" fontAlgn="base" hangingPunct="1">
        <a:spcBef>
          <a:spcPct val="0"/>
        </a:spcBef>
        <a:spcAft>
          <a:spcPct val="0"/>
        </a:spcAft>
        <a:defRPr sz="3600" b="1">
          <a:solidFill>
            <a:srgbClr val="1DA5AD"/>
          </a:solidFill>
          <a:latin typeface="Arial" pitchFamily="1" charset="0"/>
        </a:defRPr>
      </a:lvl7pPr>
      <a:lvl8pPr marL="1371600" algn="l" rtl="0" eaLnBrk="1" fontAlgn="base" hangingPunct="1">
        <a:spcBef>
          <a:spcPct val="0"/>
        </a:spcBef>
        <a:spcAft>
          <a:spcPct val="0"/>
        </a:spcAft>
        <a:defRPr sz="3600" b="1">
          <a:solidFill>
            <a:srgbClr val="1DA5AD"/>
          </a:solidFill>
          <a:latin typeface="Arial" pitchFamily="1" charset="0"/>
        </a:defRPr>
      </a:lvl8pPr>
      <a:lvl9pPr marL="1828800" algn="l" rtl="0" eaLnBrk="1" fontAlgn="base" hangingPunct="1">
        <a:spcBef>
          <a:spcPct val="0"/>
        </a:spcBef>
        <a:spcAft>
          <a:spcPct val="0"/>
        </a:spcAft>
        <a:defRPr sz="3600" b="1">
          <a:solidFill>
            <a:srgbClr val="1DA5AD"/>
          </a:solidFill>
          <a:latin typeface="Arial" pitchFamily="1" charset="0"/>
        </a:defRPr>
      </a:lvl9pPr>
    </p:titleStyle>
    <p:bodyStyle>
      <a:lvl1pPr marL="342900" indent="-342900" algn="l" rtl="0" eaLnBrk="1" fontAlgn="base" hangingPunct="1">
        <a:lnSpc>
          <a:spcPct val="90000"/>
        </a:lnSpc>
        <a:spcBef>
          <a:spcPct val="20000"/>
        </a:spcBef>
        <a:spcAft>
          <a:spcPct val="0"/>
        </a:spcAft>
        <a:buClr>
          <a:schemeClr val="bg2"/>
        </a:buClr>
        <a:buChar char="•"/>
        <a:defRPr sz="2800">
          <a:solidFill>
            <a:schemeClr val="tx1"/>
          </a:solidFill>
          <a:latin typeface="+mn-lt"/>
          <a:ea typeface="Geneva" charset="-128"/>
          <a:cs typeface="Geneva" charset="-128"/>
        </a:defRPr>
      </a:lvl1pPr>
      <a:lvl2pPr marL="742950" indent="-285750" algn="l" rtl="0" eaLnBrk="1" fontAlgn="base" hangingPunct="1">
        <a:lnSpc>
          <a:spcPct val="90000"/>
        </a:lnSpc>
        <a:spcBef>
          <a:spcPct val="20000"/>
        </a:spcBef>
        <a:spcAft>
          <a:spcPct val="0"/>
        </a:spcAft>
        <a:buClr>
          <a:schemeClr val="bg2"/>
        </a:buClr>
        <a:buFont typeface="Times" charset="0"/>
        <a:buChar char="•"/>
        <a:defRPr sz="2400">
          <a:solidFill>
            <a:schemeClr val="tx1"/>
          </a:solidFill>
          <a:latin typeface="+mn-lt"/>
          <a:ea typeface="Geneva" charset="-128"/>
        </a:defRPr>
      </a:lvl2pPr>
      <a:lvl3pPr marL="1143000" indent="-228600" algn="l" rtl="0" eaLnBrk="1" fontAlgn="base" hangingPunct="1">
        <a:lnSpc>
          <a:spcPct val="90000"/>
        </a:lnSpc>
        <a:spcBef>
          <a:spcPct val="20000"/>
        </a:spcBef>
        <a:spcAft>
          <a:spcPct val="0"/>
        </a:spcAft>
        <a:buClr>
          <a:schemeClr val="bg2"/>
        </a:buClr>
        <a:buChar char="•"/>
        <a:defRPr sz="2400">
          <a:solidFill>
            <a:schemeClr val="tx1"/>
          </a:solidFill>
          <a:latin typeface="+mn-lt"/>
          <a:ea typeface="Geneva" charset="-128"/>
        </a:defRPr>
      </a:lvl3pPr>
      <a:lvl4pPr marL="1600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4pPr>
      <a:lvl5pPr marL="20574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5pPr>
      <a:lvl6pPr marL="25146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6pPr>
      <a:lvl7pPr marL="29718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7pPr>
      <a:lvl8pPr marL="34290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8pPr>
      <a:lvl9pPr marL="3886200" indent="-228600" algn="l" rtl="0" eaLnBrk="1" fontAlgn="base" hangingPunct="1">
        <a:lnSpc>
          <a:spcPct val="90000"/>
        </a:lnSpc>
        <a:spcBef>
          <a:spcPct val="20000"/>
        </a:spcBef>
        <a:spcAft>
          <a:spcPct val="0"/>
        </a:spcAft>
        <a:buClr>
          <a:schemeClr val="bg2"/>
        </a:buClr>
        <a:buFont typeface="Times" charset="0"/>
        <a:buChar char="•"/>
        <a:defRPr sz="16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7AD2D-0A33-A44B-AB3A-1F4DE14184AB}"/>
              </a:ext>
            </a:extLst>
          </p:cNvPr>
          <p:cNvSpPr>
            <a:spLocks noGrp="1"/>
          </p:cNvSpPr>
          <p:nvPr>
            <p:ph type="title"/>
          </p:nvPr>
        </p:nvSpPr>
        <p:spPr>
          <a:xfrm>
            <a:off x="838200" y="602428"/>
            <a:ext cx="10515600" cy="108826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F0B30D1-17B0-B146-ADA8-C1910FE730BD}"/>
              </a:ext>
            </a:extLst>
          </p:cNvPr>
          <p:cNvSpPr>
            <a:spLocks noGrp="1"/>
          </p:cNvSpPr>
          <p:nvPr>
            <p:ph type="body" idx="1"/>
          </p:nvPr>
        </p:nvSpPr>
        <p:spPr>
          <a:xfrm>
            <a:off x="838200" y="1893345"/>
            <a:ext cx="10515600" cy="415245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18" name="Group 17">
            <a:extLst>
              <a:ext uri="{FF2B5EF4-FFF2-40B4-BE49-F238E27FC236}">
                <a16:creationId xmlns:a16="http://schemas.microsoft.com/office/drawing/2014/main" id="{E33CDA2E-2F08-424E-993B-4EEE00B70C48}"/>
              </a:ext>
            </a:extLst>
          </p:cNvPr>
          <p:cNvGrpSpPr/>
          <p:nvPr userDrawn="1"/>
        </p:nvGrpSpPr>
        <p:grpSpPr>
          <a:xfrm>
            <a:off x="838200" y="6045798"/>
            <a:ext cx="10521875" cy="703478"/>
            <a:chOff x="838200" y="6045798"/>
            <a:chExt cx="10521875" cy="703478"/>
          </a:xfrm>
          <a:solidFill>
            <a:srgbClr val="FFFFFF"/>
          </a:solidFill>
        </p:grpSpPr>
        <p:cxnSp>
          <p:nvCxnSpPr>
            <p:cNvPr id="8" name="Straight Connector 7">
              <a:extLst>
                <a:ext uri="{FF2B5EF4-FFF2-40B4-BE49-F238E27FC236}">
                  <a16:creationId xmlns:a16="http://schemas.microsoft.com/office/drawing/2014/main" id="{5CB730D5-D3DA-8643-B992-703866C90DC0}"/>
                </a:ext>
              </a:extLst>
            </p:cNvPr>
            <p:cNvCxnSpPr>
              <a:cxnSpLocks/>
            </p:cNvCxnSpPr>
            <p:nvPr userDrawn="1"/>
          </p:nvCxnSpPr>
          <p:spPr>
            <a:xfrm>
              <a:off x="838200" y="6397537"/>
              <a:ext cx="4680473" cy="0"/>
            </a:xfrm>
            <a:prstGeom prst="line">
              <a:avLst/>
            </a:prstGeom>
            <a:grpFill/>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DD80CFA-AF7A-1F4D-A651-CD14B14170CA}"/>
                </a:ext>
              </a:extLst>
            </p:cNvPr>
            <p:cNvCxnSpPr>
              <a:cxnSpLocks/>
            </p:cNvCxnSpPr>
            <p:nvPr userDrawn="1"/>
          </p:nvCxnSpPr>
          <p:spPr>
            <a:xfrm>
              <a:off x="6679602" y="6397537"/>
              <a:ext cx="4680473" cy="0"/>
            </a:xfrm>
            <a:prstGeom prst="line">
              <a:avLst/>
            </a:prstGeom>
            <a:grpFill/>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D1D0D0BF-1EF9-E94C-B06D-1FC592E7C427}"/>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5700712" y="6045798"/>
              <a:ext cx="790575" cy="703478"/>
            </a:xfrm>
            <a:prstGeom prst="rect">
              <a:avLst/>
            </a:prstGeom>
          </p:spPr>
        </p:pic>
      </p:grpSp>
      <p:cxnSp>
        <p:nvCxnSpPr>
          <p:cNvPr id="14" name="Straight Connector 13">
            <a:extLst>
              <a:ext uri="{FF2B5EF4-FFF2-40B4-BE49-F238E27FC236}">
                <a16:creationId xmlns:a16="http://schemas.microsoft.com/office/drawing/2014/main" id="{3BBA9F20-F41C-D84C-A5CF-F38A21CCD6E1}"/>
              </a:ext>
            </a:extLst>
          </p:cNvPr>
          <p:cNvCxnSpPr>
            <a:cxnSpLocks/>
          </p:cNvCxnSpPr>
          <p:nvPr userDrawn="1"/>
        </p:nvCxnSpPr>
        <p:spPr>
          <a:xfrm>
            <a:off x="838200" y="505461"/>
            <a:ext cx="105156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408109"/>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txStyles>
    <p:titleStyle>
      <a:lvl1pPr algn="l" defTabSz="914400" rtl="0" eaLnBrk="1" latinLnBrk="0" hangingPunct="1">
        <a:lnSpc>
          <a:spcPct val="90000"/>
        </a:lnSpc>
        <a:spcBef>
          <a:spcPct val="0"/>
        </a:spcBef>
        <a:buNone/>
        <a:defRPr sz="3200" b="1" kern="1200" spc="-50"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25000"/>
        </a:lnSpc>
        <a:spcBef>
          <a:spcPts val="1000"/>
        </a:spcBef>
        <a:buClr>
          <a:schemeClr val="accent1"/>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5000"/>
        </a:lnSpc>
        <a:spcBef>
          <a:spcPts val="500"/>
        </a:spcBef>
        <a:buClr>
          <a:schemeClr val="accent1"/>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5000"/>
        </a:lnSpc>
        <a:spcBef>
          <a:spcPts val="500"/>
        </a:spcBef>
        <a:buClr>
          <a:schemeClr val="accent1"/>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5000"/>
        </a:lnSpc>
        <a:spcBef>
          <a:spcPts val="500"/>
        </a:spcBef>
        <a:buClr>
          <a:schemeClr val="accent1"/>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5000"/>
        </a:lnSpc>
        <a:spcBef>
          <a:spcPts val="500"/>
        </a:spcBef>
        <a:buClr>
          <a:schemeClr val="accent1"/>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7AD2D-0A33-A44B-AB3A-1F4DE14184AB}"/>
              </a:ext>
            </a:extLst>
          </p:cNvPr>
          <p:cNvSpPr>
            <a:spLocks noGrp="1"/>
          </p:cNvSpPr>
          <p:nvPr>
            <p:ph type="title"/>
          </p:nvPr>
        </p:nvSpPr>
        <p:spPr>
          <a:xfrm>
            <a:off x="838200" y="602428"/>
            <a:ext cx="10515600" cy="10882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0B30D1-17B0-B146-ADA8-C1910FE730BD}"/>
              </a:ext>
            </a:extLst>
          </p:cNvPr>
          <p:cNvSpPr>
            <a:spLocks noGrp="1"/>
          </p:cNvSpPr>
          <p:nvPr>
            <p:ph type="body" idx="1"/>
          </p:nvPr>
        </p:nvSpPr>
        <p:spPr>
          <a:xfrm>
            <a:off x="838200" y="1893345"/>
            <a:ext cx="10515600" cy="41524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5CB730D5-D3DA-8643-B992-703866C90DC0}"/>
              </a:ext>
            </a:extLst>
          </p:cNvPr>
          <p:cNvCxnSpPr>
            <a:cxnSpLocks/>
          </p:cNvCxnSpPr>
          <p:nvPr userDrawn="1"/>
        </p:nvCxnSpPr>
        <p:spPr>
          <a:xfrm>
            <a:off x="838200" y="6397537"/>
            <a:ext cx="4680473" cy="0"/>
          </a:xfrm>
          <a:prstGeom prst="line">
            <a:avLst/>
          </a:prstGeom>
          <a:solidFill>
            <a:srgbClr val="FFFFFF"/>
          </a:solidFill>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DD80CFA-AF7A-1F4D-A651-CD14B14170CA}"/>
              </a:ext>
            </a:extLst>
          </p:cNvPr>
          <p:cNvCxnSpPr>
            <a:cxnSpLocks/>
          </p:cNvCxnSpPr>
          <p:nvPr userDrawn="1"/>
        </p:nvCxnSpPr>
        <p:spPr>
          <a:xfrm>
            <a:off x="6679602" y="6397537"/>
            <a:ext cx="4680473" cy="0"/>
          </a:xfrm>
          <a:prstGeom prst="line">
            <a:avLst/>
          </a:prstGeom>
          <a:solidFill>
            <a:srgbClr val="FFFFFF"/>
          </a:solidFill>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D1D0D0BF-1EF9-E94C-B06D-1FC592E7C427}"/>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5700712" y="6045798"/>
            <a:ext cx="790575" cy="703478"/>
          </a:xfrm>
          <a:prstGeom prst="rect">
            <a:avLst/>
          </a:prstGeom>
        </p:spPr>
      </p:pic>
      <p:cxnSp>
        <p:nvCxnSpPr>
          <p:cNvPr id="14" name="Straight Connector 13">
            <a:extLst>
              <a:ext uri="{FF2B5EF4-FFF2-40B4-BE49-F238E27FC236}">
                <a16:creationId xmlns:a16="http://schemas.microsoft.com/office/drawing/2014/main" id="{3BBA9F20-F41C-D84C-A5CF-F38A21CCD6E1}"/>
              </a:ext>
            </a:extLst>
          </p:cNvPr>
          <p:cNvCxnSpPr>
            <a:cxnSpLocks/>
          </p:cNvCxnSpPr>
          <p:nvPr userDrawn="1"/>
        </p:nvCxnSpPr>
        <p:spPr>
          <a:xfrm>
            <a:off x="838200" y="505461"/>
            <a:ext cx="105156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542936"/>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txStyles>
    <p:titleStyle>
      <a:lvl1pPr algn="l" defTabSz="914400" rtl="0" eaLnBrk="1" latinLnBrk="0" hangingPunct="1">
        <a:lnSpc>
          <a:spcPct val="90000"/>
        </a:lnSpc>
        <a:spcBef>
          <a:spcPct val="0"/>
        </a:spcBef>
        <a:buNone/>
        <a:defRPr sz="3200" b="1" kern="1200" spc="-50"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25000"/>
        </a:lnSpc>
        <a:spcBef>
          <a:spcPts val="1000"/>
        </a:spcBef>
        <a:buClr>
          <a:schemeClr val="accent1"/>
        </a:buClr>
        <a:buFont typeface="System Font Regular"/>
        <a:buChar char="–"/>
        <a:defRPr sz="18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5000"/>
        </a:lnSpc>
        <a:spcBef>
          <a:spcPts val="500"/>
        </a:spcBef>
        <a:buClr>
          <a:schemeClr val="accent1"/>
        </a:buClr>
        <a:buFont typeface="System Font Regular"/>
        <a:buChar char="–"/>
        <a:defRPr sz="18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5000"/>
        </a:lnSpc>
        <a:spcBef>
          <a:spcPts val="500"/>
        </a:spcBef>
        <a:buClr>
          <a:schemeClr val="accent1"/>
        </a:buClr>
        <a:buFont typeface="System Font Regular"/>
        <a:buChar char="–"/>
        <a:defRPr sz="18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5000"/>
        </a:lnSpc>
        <a:spcBef>
          <a:spcPts val="500"/>
        </a:spcBef>
        <a:buClr>
          <a:schemeClr val="accent1"/>
        </a:buClr>
        <a:buFont typeface="System Font Regular"/>
        <a:buChar char="–"/>
        <a:defRPr sz="18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5000"/>
        </a:lnSpc>
        <a:spcBef>
          <a:spcPts val="500"/>
        </a:spcBef>
        <a:buClr>
          <a:schemeClr val="accent1"/>
        </a:buClr>
        <a:buFont typeface="System Font Regular"/>
        <a:buChar char="–"/>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199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87337" y="1825625"/>
            <a:ext cx="11520000" cy="42060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13144" y="6338502"/>
            <a:ext cx="2031841" cy="311381"/>
          </a:xfrm>
          <a:prstGeom prst="rect">
            <a:avLst/>
          </a:prstGeom>
        </p:spPr>
      </p:pic>
    </p:spTree>
    <p:extLst>
      <p:ext uri="{BB962C8B-B14F-4D97-AF65-F5344CB8AC3E}">
        <p14:creationId xmlns:p14="http://schemas.microsoft.com/office/powerpoint/2010/main" val="354762154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7" r:id="rId4"/>
    <p:sldLayoutId id="214748382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42010700"/>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17525"/>
            <a:ext cx="10944000" cy="468000"/>
          </a:xfrm>
          <a:prstGeom prst="rect">
            <a:avLst/>
          </a:prstGeom>
        </p:spPr>
        <p:txBody>
          <a:bodyPr vert="horz" lIns="0" tIns="0" rIns="0" bIns="0" rtlCol="0" anchor="t" anchorCtr="0">
            <a:noAutofit/>
          </a:bodyPr>
          <a:lstStyle/>
          <a:p>
            <a:r>
              <a:rPr lang="en-GB" noProof="0" dirty="0"/>
              <a:t>Click to add heading</a:t>
            </a:r>
          </a:p>
        </p:txBody>
      </p:sp>
      <p:sp>
        <p:nvSpPr>
          <p:cNvPr id="3" name="Text Placeholder 2"/>
          <p:cNvSpPr>
            <a:spLocks noGrp="1"/>
          </p:cNvSpPr>
          <p:nvPr>
            <p:ph type="body" idx="1"/>
          </p:nvPr>
        </p:nvSpPr>
        <p:spPr>
          <a:xfrm>
            <a:off x="609600" y="1642535"/>
            <a:ext cx="10944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3"/>
          </p:nvPr>
        </p:nvSpPr>
        <p:spPr>
          <a:xfrm>
            <a:off x="491018" y="6328855"/>
            <a:ext cx="2366459"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r>
              <a:rPr lang="en-GB" dirty="0"/>
              <a:t>Presentation Title Name      XX-XX Month Year Location</a:t>
            </a:r>
          </a:p>
        </p:txBody>
      </p:sp>
      <p:sp>
        <p:nvSpPr>
          <p:cNvPr id="6" name="Slide Number Placeholder 5"/>
          <p:cNvSpPr>
            <a:spLocks noGrp="1"/>
          </p:cNvSpPr>
          <p:nvPr>
            <p:ph type="sldNum" sz="quarter" idx="4"/>
          </p:nvPr>
        </p:nvSpPr>
        <p:spPr>
          <a:xfrm>
            <a:off x="10970009" y="6339416"/>
            <a:ext cx="72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dirty="0"/>
          </a:p>
        </p:txBody>
      </p:sp>
    </p:spTree>
    <p:extLst>
      <p:ext uri="{BB962C8B-B14F-4D97-AF65-F5344CB8AC3E}">
        <p14:creationId xmlns:p14="http://schemas.microsoft.com/office/powerpoint/2010/main" val="192988627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avid.mehaffey@nhs.net" TargetMode="External"/><Relationship Id="rId2" Type="http://schemas.openxmlformats.org/officeDocument/2006/relationships/notesSlide" Target="../notesSlides/notesSlide6.xml"/><Relationship Id="rId1" Type="http://schemas.openxmlformats.org/officeDocument/2006/relationships/slideLayout" Target="../slideLayouts/slideLayout48.xml"/><Relationship Id="rId5" Type="http://schemas.openxmlformats.org/officeDocument/2006/relationships/image" Target="../media/image29.png"/><Relationship Id="rId4" Type="http://schemas.openxmlformats.org/officeDocument/2006/relationships/hyperlink" Target="mailto:Caroline.vertigen1@nhs.n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3.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3.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3.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hyperlink" Target="mailto:sam@healthwatchherefordshire.co.uk" TargetMode="External"/><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hyperlink" Target="mailto:simone@healthwatchherefordshire.co.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9.sv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751985-5A02-4429-B58A-0FDCAD1DC187}"/>
              </a:ext>
            </a:extLst>
          </p:cNvPr>
          <p:cNvSpPr>
            <a:spLocks noGrp="1"/>
          </p:cNvSpPr>
          <p:nvPr>
            <p:ph type="subTitle" idx="1"/>
          </p:nvPr>
        </p:nvSpPr>
        <p:spPr>
          <a:xfrm>
            <a:off x="4616824" y="3602038"/>
            <a:ext cx="6051176" cy="450009"/>
          </a:xfrm>
        </p:spPr>
        <p:txBody>
          <a:bodyPr/>
          <a:lstStyle/>
          <a:p>
            <a:r>
              <a:rPr lang="en-US" dirty="0"/>
              <a:t>24</a:t>
            </a:r>
            <a:r>
              <a:rPr lang="en-US" baseline="30000" dirty="0"/>
              <a:t>th</a:t>
            </a:r>
            <a:r>
              <a:rPr lang="en-US" dirty="0"/>
              <a:t> March 2022</a:t>
            </a:r>
          </a:p>
        </p:txBody>
      </p:sp>
      <p:sp>
        <p:nvSpPr>
          <p:cNvPr id="8" name="Rectangle 7">
            <a:extLst>
              <a:ext uri="{FF2B5EF4-FFF2-40B4-BE49-F238E27FC236}">
                <a16:creationId xmlns:a16="http://schemas.microsoft.com/office/drawing/2014/main" id="{EBC03284-D65C-4BEF-B62F-5BB24EB63167}"/>
              </a:ext>
            </a:extLst>
          </p:cNvPr>
          <p:cNvSpPr/>
          <p:nvPr/>
        </p:nvSpPr>
        <p:spPr>
          <a:xfrm>
            <a:off x="0" y="32586"/>
            <a:ext cx="12192000" cy="6858000"/>
          </a:xfrm>
          <a:prstGeom prst="rect">
            <a:avLst/>
          </a:prstGeom>
          <a:solidFill>
            <a:srgbClr val="FFDF57"/>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D78E88C9-98F0-4C72-8FE8-E79AEAB20398}"/>
              </a:ext>
            </a:extLst>
          </p:cNvPr>
          <p:cNvPicPr>
            <a:picLocks noChangeAspect="1"/>
          </p:cNvPicPr>
          <p:nvPr/>
        </p:nvPicPr>
        <p:blipFill rotWithShape="1">
          <a:blip r:embed="rId2"/>
          <a:srcRect l="807"/>
          <a:stretch/>
        </p:blipFill>
        <p:spPr>
          <a:xfrm>
            <a:off x="1598381" y="128019"/>
            <a:ext cx="10592824" cy="2297881"/>
          </a:xfrm>
          <a:prstGeom prst="rect">
            <a:avLst/>
          </a:prstGeom>
        </p:spPr>
      </p:pic>
      <p:sp>
        <p:nvSpPr>
          <p:cNvPr id="11" name="Rectangle 10">
            <a:extLst>
              <a:ext uri="{FF2B5EF4-FFF2-40B4-BE49-F238E27FC236}">
                <a16:creationId xmlns:a16="http://schemas.microsoft.com/office/drawing/2014/main" id="{EF8F2A90-6DB0-4B1E-85DD-D9EBB5DA13F7}"/>
              </a:ext>
            </a:extLst>
          </p:cNvPr>
          <p:cNvSpPr/>
          <p:nvPr/>
        </p:nvSpPr>
        <p:spPr>
          <a:xfrm>
            <a:off x="8614738" y="2323673"/>
            <a:ext cx="2802370" cy="646331"/>
          </a:xfrm>
          <a:prstGeom prst="rect">
            <a:avLst/>
          </a:prstGeom>
          <a:noFill/>
        </p:spPr>
        <p:txBody>
          <a:bodyPr wrap="none" lIns="91440" tIns="45720" rIns="91440" bIns="45720">
            <a:spAutoFit/>
          </a:bodyPr>
          <a:lstStyle/>
          <a:p>
            <a:pPr algn="ctr"/>
            <a:r>
              <a:rPr lang="en-US" sz="3600" b="1">
                <a:ln w="6600">
                  <a:solidFill>
                    <a:schemeClr val="accent2"/>
                  </a:solidFill>
                  <a:prstDash val="solid"/>
                </a:ln>
                <a:solidFill>
                  <a:schemeClr val="tx2"/>
                </a:solidFill>
                <a:effectLst>
                  <a:outerShdw blurRad="38100" dist="38100" dir="2700000" algn="tl">
                    <a:srgbClr val="000000">
                      <a:alpha val="43137"/>
                    </a:srgbClr>
                  </a:outerShdw>
                </a:effectLst>
              </a:rPr>
              <a:t>17</a:t>
            </a:r>
            <a:r>
              <a:rPr lang="en-US" sz="3600" b="1" baseline="30000">
                <a:ln w="6600">
                  <a:solidFill>
                    <a:schemeClr val="accent2"/>
                  </a:solidFill>
                  <a:prstDash val="solid"/>
                </a:ln>
                <a:solidFill>
                  <a:schemeClr val="tx2"/>
                </a:solidFill>
                <a:effectLst>
                  <a:outerShdw blurRad="38100" dist="38100" dir="2700000" algn="tl">
                    <a:srgbClr val="000000">
                      <a:alpha val="43137"/>
                    </a:srgbClr>
                  </a:outerShdw>
                </a:effectLst>
              </a:rPr>
              <a:t>th</a:t>
            </a:r>
            <a:r>
              <a:rPr lang="en-US" sz="3600" b="1">
                <a:ln w="6600">
                  <a:solidFill>
                    <a:schemeClr val="accent2"/>
                  </a:solidFill>
                  <a:prstDash val="solid"/>
                </a:ln>
                <a:solidFill>
                  <a:schemeClr val="tx2"/>
                </a:solidFill>
                <a:effectLst>
                  <a:outerShdw blurRad="38100" dist="38100" dir="2700000" algn="tl">
                    <a:srgbClr val="000000">
                      <a:alpha val="43137"/>
                    </a:srgbClr>
                  </a:outerShdw>
                </a:effectLst>
              </a:rPr>
              <a:t> July 2024</a:t>
            </a:r>
            <a:endParaRPr lang="en-US" sz="3600" b="1" dirty="0">
              <a:ln w="6600">
                <a:solidFill>
                  <a:schemeClr val="accent2"/>
                </a:solidFill>
                <a:prstDash val="solid"/>
              </a:ln>
              <a:solidFill>
                <a:schemeClr val="tx2"/>
              </a:solidFill>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9640BCA8-017A-5B86-85D6-9AD1E0F2FEA8}"/>
              </a:ext>
            </a:extLst>
          </p:cNvPr>
          <p:cNvSpPr/>
          <p:nvPr/>
        </p:nvSpPr>
        <p:spPr>
          <a:xfrm>
            <a:off x="535136" y="2581714"/>
            <a:ext cx="10886072" cy="4585871"/>
          </a:xfrm>
          <a:prstGeom prst="rect">
            <a:avLst/>
          </a:prstGeom>
          <a:noFill/>
        </p:spPr>
        <p:txBody>
          <a:bodyPr wrap="square" lIns="91440" tIns="45720" rIns="91440" bIns="45720">
            <a:spAutoFit/>
          </a:bodyPr>
          <a:lstStyle/>
          <a:p>
            <a:pPr>
              <a:spcAft>
                <a:spcPts val="600"/>
              </a:spcAft>
            </a:pPr>
            <a:r>
              <a:rPr lang="en-US" sz="2800" b="1" dirty="0">
                <a:ln w="6600">
                  <a:solidFill>
                    <a:schemeClr val="accent2"/>
                  </a:solidFill>
                  <a:prstDash val="solid"/>
                </a:ln>
                <a:solidFill>
                  <a:srgbClr val="002060"/>
                </a:solidFill>
              </a:rPr>
              <a:t>9:00-9:30		Arrival &amp; networking</a:t>
            </a:r>
          </a:p>
          <a:p>
            <a:pPr>
              <a:spcAft>
                <a:spcPts val="600"/>
              </a:spcAft>
            </a:pPr>
            <a:r>
              <a:rPr lang="en-US" sz="2800" b="1" dirty="0">
                <a:ln w="6600">
                  <a:solidFill>
                    <a:schemeClr val="accent2"/>
                  </a:solidFill>
                  <a:prstDash val="solid"/>
                </a:ln>
                <a:solidFill>
                  <a:srgbClr val="002060"/>
                </a:solidFill>
              </a:rPr>
              <a:t>9:30-9:35		Introduction &amp; updates</a:t>
            </a:r>
          </a:p>
          <a:p>
            <a:pPr>
              <a:spcAft>
                <a:spcPts val="600"/>
              </a:spcAft>
            </a:pPr>
            <a:r>
              <a:rPr lang="en-US" sz="2800" b="1" dirty="0">
                <a:ln w="6600">
                  <a:solidFill>
                    <a:schemeClr val="accent2"/>
                  </a:solidFill>
                  <a:prstDash val="solid"/>
                </a:ln>
                <a:solidFill>
                  <a:srgbClr val="002060"/>
                </a:solidFill>
              </a:rPr>
              <a:t>9:35-10:00	           Introduction to Work Well and VCSE involvement</a:t>
            </a:r>
          </a:p>
          <a:p>
            <a:pPr>
              <a:spcAft>
                <a:spcPts val="600"/>
              </a:spcAft>
            </a:pPr>
            <a:r>
              <a:rPr lang="en-US" sz="2800" b="1" dirty="0">
                <a:ln w="6600">
                  <a:solidFill>
                    <a:schemeClr val="accent2"/>
                  </a:solidFill>
                  <a:prstDash val="solid"/>
                </a:ln>
                <a:solidFill>
                  <a:srgbClr val="002060"/>
                </a:solidFill>
              </a:rPr>
              <a:t>10:00-10:20		Highlights from the State of the Sector Survey 2024</a:t>
            </a:r>
          </a:p>
          <a:p>
            <a:pPr>
              <a:spcAft>
                <a:spcPts val="600"/>
              </a:spcAft>
            </a:pPr>
            <a:r>
              <a:rPr lang="en-US" sz="2800" b="1" dirty="0">
                <a:ln w="6600">
                  <a:solidFill>
                    <a:schemeClr val="accent2"/>
                  </a:solidFill>
                  <a:prstDash val="solid"/>
                </a:ln>
                <a:solidFill>
                  <a:srgbClr val="002060"/>
                </a:solidFill>
              </a:rPr>
              <a:t>10:20-10:50  	Infrastructure support</a:t>
            </a:r>
          </a:p>
          <a:p>
            <a:pPr>
              <a:spcAft>
                <a:spcPts val="600"/>
              </a:spcAft>
            </a:pPr>
            <a:r>
              <a:rPr lang="en-US" sz="2800" b="1" dirty="0">
                <a:ln w="6600">
                  <a:solidFill>
                    <a:schemeClr val="accent2"/>
                  </a:solidFill>
                  <a:prstDash val="solid"/>
                </a:ln>
                <a:solidFill>
                  <a:srgbClr val="002060"/>
                </a:solidFill>
              </a:rPr>
              <a:t>10:50-11:05		BREAK</a:t>
            </a:r>
          </a:p>
          <a:p>
            <a:pPr>
              <a:spcAft>
                <a:spcPts val="600"/>
              </a:spcAft>
            </a:pPr>
            <a:r>
              <a:rPr lang="en-US" sz="2800" b="1" dirty="0">
                <a:ln w="6600">
                  <a:solidFill>
                    <a:schemeClr val="accent2"/>
                  </a:solidFill>
                  <a:prstDash val="solid"/>
                </a:ln>
                <a:solidFill>
                  <a:srgbClr val="002060"/>
                </a:solidFill>
              </a:rPr>
              <a:t>11:05-12:00		Infrastructure support in Herefordshire</a:t>
            </a:r>
          </a:p>
          <a:p>
            <a:pPr>
              <a:spcAft>
                <a:spcPts val="600"/>
              </a:spcAft>
            </a:pPr>
            <a:r>
              <a:rPr lang="en-US" sz="2800" b="1" dirty="0">
                <a:ln w="6600">
                  <a:solidFill>
                    <a:schemeClr val="accent2"/>
                  </a:solidFill>
                  <a:prstDash val="solid"/>
                </a:ln>
                <a:solidFill>
                  <a:srgbClr val="002060"/>
                </a:solidFill>
              </a:rPr>
              <a:t>12:00-12:30 	Feedback</a:t>
            </a:r>
          </a:p>
          <a:p>
            <a:pPr>
              <a:spcAft>
                <a:spcPts val="600"/>
              </a:spcAft>
            </a:pPr>
            <a:r>
              <a:rPr lang="en-US" sz="2800" b="1" dirty="0">
                <a:ln w="6600">
                  <a:solidFill>
                    <a:schemeClr val="accent2"/>
                  </a:solidFill>
                  <a:prstDash val="solid"/>
                </a:ln>
                <a:solidFill>
                  <a:srgbClr val="002060"/>
                </a:solidFill>
              </a:rPr>
              <a:t>		</a:t>
            </a:r>
            <a:endParaRPr lang="en-US" sz="1000" b="1" dirty="0">
              <a:ln w="6600">
                <a:solidFill>
                  <a:schemeClr val="accent2"/>
                </a:solidFill>
                <a:prstDash val="solid"/>
              </a:ln>
              <a:solidFill>
                <a:srgbClr val="002060"/>
              </a:solidFill>
            </a:endParaRPr>
          </a:p>
        </p:txBody>
      </p:sp>
    </p:spTree>
    <p:extLst>
      <p:ext uri="{BB962C8B-B14F-4D97-AF65-F5344CB8AC3E}">
        <p14:creationId xmlns:p14="http://schemas.microsoft.com/office/powerpoint/2010/main" val="1865513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81F3EB4-5F6B-FA9D-6F61-ECB1147AD6DC}"/>
              </a:ext>
            </a:extLst>
          </p:cNvPr>
          <p:cNvSpPr txBox="1"/>
          <p:nvPr/>
        </p:nvSpPr>
        <p:spPr>
          <a:xfrm>
            <a:off x="241993" y="1274232"/>
            <a:ext cx="11303567" cy="5170529"/>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in the early stages of developing the service so there is not currently any promotional material, however……..</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information about Workwell please contact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david.mehaffey@nhs.net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register your interest in providing services to Workwell, please email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Caroline.vertigen1@nhs.net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 name="Picture 16">
            <a:extLst>
              <a:ext uri="{FF2B5EF4-FFF2-40B4-BE49-F238E27FC236}">
                <a16:creationId xmlns:a16="http://schemas.microsoft.com/office/drawing/2014/main" id="{026A7ED4-C07B-A330-48D0-A7E168C83EF9}"/>
              </a:ext>
            </a:extLst>
          </p:cNvPr>
          <p:cNvPicPr>
            <a:picLocks noChangeAspect="1"/>
          </p:cNvPicPr>
          <p:nvPr/>
        </p:nvPicPr>
        <p:blipFill>
          <a:blip r:embed="rId5"/>
          <a:stretch>
            <a:fillRect/>
          </a:stretch>
        </p:blipFill>
        <p:spPr>
          <a:xfrm>
            <a:off x="10117481" y="38521"/>
            <a:ext cx="2019101" cy="530014"/>
          </a:xfrm>
          <a:prstGeom prst="rect">
            <a:avLst/>
          </a:prstGeom>
        </p:spPr>
      </p:pic>
      <p:sp>
        <p:nvSpPr>
          <p:cNvPr id="3" name="Title 1">
            <a:extLst>
              <a:ext uri="{FF2B5EF4-FFF2-40B4-BE49-F238E27FC236}">
                <a16:creationId xmlns:a16="http://schemas.microsoft.com/office/drawing/2014/main" id="{E8775955-9915-272C-79E2-0FAAD447157F}"/>
              </a:ext>
            </a:extLst>
          </p:cNvPr>
          <p:cNvSpPr txBox="1">
            <a:spLocks/>
          </p:cNvSpPr>
          <p:nvPr/>
        </p:nvSpPr>
        <p:spPr>
          <a:xfrm>
            <a:off x="519404" y="66502"/>
            <a:ext cx="11672596" cy="847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2B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72BC"/>
                </a:solidFill>
                <a:effectLst/>
                <a:uLnTx/>
                <a:uFillTx/>
                <a:latin typeface="Arial" panose="020B0604020202020204" pitchFamily="34" charset="0"/>
                <a:ea typeface="+mj-ea"/>
                <a:cs typeface="Arial" panose="020B0604020202020204" pitchFamily="34" charset="0"/>
              </a:rPr>
              <a:t>For more information</a:t>
            </a:r>
          </a:p>
        </p:txBody>
      </p:sp>
    </p:spTree>
    <p:extLst>
      <p:ext uri="{BB962C8B-B14F-4D97-AF65-F5344CB8AC3E}">
        <p14:creationId xmlns:p14="http://schemas.microsoft.com/office/powerpoint/2010/main" val="4024250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751985-5A02-4429-B58A-0FDCAD1DC187}"/>
              </a:ext>
            </a:extLst>
          </p:cNvPr>
          <p:cNvSpPr>
            <a:spLocks noGrp="1"/>
          </p:cNvSpPr>
          <p:nvPr>
            <p:ph type="subTitle" idx="1"/>
          </p:nvPr>
        </p:nvSpPr>
        <p:spPr>
          <a:xfrm>
            <a:off x="4616824" y="3602038"/>
            <a:ext cx="6051176" cy="450009"/>
          </a:xfrm>
        </p:spPr>
        <p:txBody>
          <a:bodyPr/>
          <a:lstStyle/>
          <a:p>
            <a:r>
              <a:rPr lang="en-US" dirty="0"/>
              <a:t>24</a:t>
            </a:r>
            <a:r>
              <a:rPr lang="en-US" baseline="30000" dirty="0"/>
              <a:t>th</a:t>
            </a:r>
            <a:r>
              <a:rPr lang="en-US" dirty="0"/>
              <a:t> March 2022</a:t>
            </a:r>
          </a:p>
        </p:txBody>
      </p:sp>
      <p:sp>
        <p:nvSpPr>
          <p:cNvPr id="8" name="Rectangle 7">
            <a:extLst>
              <a:ext uri="{FF2B5EF4-FFF2-40B4-BE49-F238E27FC236}">
                <a16:creationId xmlns:a16="http://schemas.microsoft.com/office/drawing/2014/main" id="{EBC03284-D65C-4BEF-B62F-5BB24EB63167}"/>
              </a:ext>
            </a:extLst>
          </p:cNvPr>
          <p:cNvSpPr/>
          <p:nvPr/>
        </p:nvSpPr>
        <p:spPr>
          <a:xfrm>
            <a:off x="0" y="0"/>
            <a:ext cx="12192000" cy="6858000"/>
          </a:xfrm>
          <a:prstGeom prst="rect">
            <a:avLst/>
          </a:prstGeom>
          <a:solidFill>
            <a:srgbClr val="FFDF57"/>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1ECBF65-2100-FDA1-2173-29510DB77738}"/>
              </a:ext>
            </a:extLst>
          </p:cNvPr>
          <p:cNvSpPr/>
          <p:nvPr/>
        </p:nvSpPr>
        <p:spPr>
          <a:xfrm>
            <a:off x="828212" y="2005031"/>
            <a:ext cx="10051676" cy="2697662"/>
          </a:xfrm>
          <a:prstGeom prst="rect">
            <a:avLst/>
          </a:prstGeom>
          <a:noFill/>
        </p:spPr>
        <p:txBody>
          <a:bodyPr wrap="square" lIns="91440" tIns="45720" rIns="91440" bIns="45720">
            <a:spAutoFit/>
          </a:bodyPr>
          <a:lstStyle/>
          <a:p>
            <a:pPr marL="19050" lvl="1" algn="ctr">
              <a:lnSpc>
                <a:spcPct val="107000"/>
              </a:lnSpc>
              <a:defRPr/>
            </a:pPr>
            <a:r>
              <a:rPr lang="en-US" sz="4000" b="1" dirty="0">
                <a:solidFill>
                  <a:srgbClr val="FF542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Highlights</a:t>
            </a:r>
            <a:r>
              <a:rPr lang="en-US" sz="1800" dirty="0">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Calibri" panose="020F0502020204030204" pitchFamily="34" charset="0"/>
              </a:rPr>
              <a:t> </a:t>
            </a:r>
            <a:r>
              <a:rPr lang="en-US" sz="4000" b="1" dirty="0">
                <a:solidFill>
                  <a:srgbClr val="FF542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from the State of the Sector Survey 2024</a:t>
            </a:r>
          </a:p>
          <a:p>
            <a:pPr marL="19050" lvl="1" algn="ctr">
              <a:lnSpc>
                <a:spcPct val="107000"/>
              </a:lnSpc>
              <a:defRPr/>
            </a:pPr>
            <a:endParaRPr lang="en-US" sz="4000" b="1" dirty="0">
              <a:solidFill>
                <a:srgbClr val="FF542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19050" lvl="1" algn="ctr">
              <a:lnSpc>
                <a:spcPct val="107000"/>
              </a:lnSpc>
              <a:defRP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Impact Consultancy</a:t>
            </a:r>
          </a:p>
        </p:txBody>
      </p:sp>
      <p:pic>
        <p:nvPicPr>
          <p:cNvPr id="2" name="Picture 1">
            <a:extLst>
              <a:ext uri="{FF2B5EF4-FFF2-40B4-BE49-F238E27FC236}">
                <a16:creationId xmlns:a16="http://schemas.microsoft.com/office/drawing/2014/main" id="{71BF0DF8-9E2C-EA38-F800-71577D054548}"/>
              </a:ext>
            </a:extLst>
          </p:cNvPr>
          <p:cNvPicPr>
            <a:picLocks noChangeAspect="1"/>
          </p:cNvPicPr>
          <p:nvPr/>
        </p:nvPicPr>
        <p:blipFill>
          <a:blip r:embed="rId2"/>
          <a:stretch>
            <a:fillRect/>
          </a:stretch>
        </p:blipFill>
        <p:spPr>
          <a:xfrm>
            <a:off x="9271918" y="5842864"/>
            <a:ext cx="2751994" cy="844415"/>
          </a:xfrm>
          <a:prstGeom prst="rect">
            <a:avLst/>
          </a:prstGeom>
        </p:spPr>
      </p:pic>
      <p:pic>
        <p:nvPicPr>
          <p:cNvPr id="5" name="Picture 2">
            <a:extLst>
              <a:ext uri="{FF2B5EF4-FFF2-40B4-BE49-F238E27FC236}">
                <a16:creationId xmlns:a16="http://schemas.microsoft.com/office/drawing/2014/main" id="{D6DE0102-C119-C44D-9821-7CBBCF0DD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918" y="5866850"/>
            <a:ext cx="2751993" cy="80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631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751985-5A02-4429-B58A-0FDCAD1DC187}"/>
              </a:ext>
            </a:extLst>
          </p:cNvPr>
          <p:cNvSpPr>
            <a:spLocks noGrp="1"/>
          </p:cNvSpPr>
          <p:nvPr>
            <p:ph type="subTitle" idx="1"/>
          </p:nvPr>
        </p:nvSpPr>
        <p:spPr>
          <a:xfrm>
            <a:off x="4616824" y="3602038"/>
            <a:ext cx="6051176" cy="450009"/>
          </a:xfrm>
        </p:spPr>
        <p:txBody>
          <a:bodyPr/>
          <a:lstStyle/>
          <a:p>
            <a:r>
              <a:rPr lang="en-US" dirty="0"/>
              <a:t>24</a:t>
            </a:r>
            <a:r>
              <a:rPr lang="en-US" baseline="30000" dirty="0"/>
              <a:t>th</a:t>
            </a:r>
            <a:r>
              <a:rPr lang="en-US" dirty="0"/>
              <a:t> March 2022</a:t>
            </a:r>
          </a:p>
        </p:txBody>
      </p:sp>
      <p:sp>
        <p:nvSpPr>
          <p:cNvPr id="8" name="Rectangle 7">
            <a:extLst>
              <a:ext uri="{FF2B5EF4-FFF2-40B4-BE49-F238E27FC236}">
                <a16:creationId xmlns:a16="http://schemas.microsoft.com/office/drawing/2014/main" id="{EBC03284-D65C-4BEF-B62F-5BB24EB63167}"/>
              </a:ext>
            </a:extLst>
          </p:cNvPr>
          <p:cNvSpPr/>
          <p:nvPr/>
        </p:nvSpPr>
        <p:spPr>
          <a:xfrm>
            <a:off x="0" y="0"/>
            <a:ext cx="12192000" cy="6858000"/>
          </a:xfrm>
          <a:prstGeom prst="rect">
            <a:avLst/>
          </a:prstGeom>
          <a:solidFill>
            <a:srgbClr val="FFDF57"/>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1ECBF65-2100-FDA1-2173-29510DB77738}"/>
              </a:ext>
            </a:extLst>
          </p:cNvPr>
          <p:cNvSpPr/>
          <p:nvPr/>
        </p:nvSpPr>
        <p:spPr>
          <a:xfrm>
            <a:off x="828212" y="2005031"/>
            <a:ext cx="10051676" cy="3356303"/>
          </a:xfrm>
          <a:prstGeom prst="rect">
            <a:avLst/>
          </a:prstGeom>
          <a:noFill/>
        </p:spPr>
        <p:txBody>
          <a:bodyPr wrap="square" lIns="91440" tIns="45720" rIns="91440" bIns="45720">
            <a:spAutoFit/>
          </a:bodyPr>
          <a:lstStyle/>
          <a:p>
            <a:pPr marL="19050" lvl="1" algn="ctr">
              <a:lnSpc>
                <a:spcPct val="107000"/>
              </a:lnSpc>
              <a:defRPr/>
            </a:pPr>
            <a:r>
              <a:rPr lang="en-US" sz="4000" b="1" dirty="0">
                <a:solidFill>
                  <a:srgbClr val="FF542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Infrastructure support</a:t>
            </a:r>
          </a:p>
          <a:p>
            <a:pPr marL="19050" lvl="1" algn="ctr">
              <a:lnSpc>
                <a:spcPct val="107000"/>
              </a:lnSpc>
              <a:defRPr/>
            </a:pPr>
            <a:endParaRPr lang="en-US" sz="4000" b="1" dirty="0">
              <a:solidFill>
                <a:srgbClr val="FF542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19050" lvl="1" algn="ctr">
              <a:lnSpc>
                <a:spcPct val="107000"/>
              </a:lnSpc>
              <a:defRP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Hannah McSherry, Senior Commissioning Officer, Community Wellbeing, Herefordshire Council</a:t>
            </a:r>
          </a:p>
        </p:txBody>
      </p:sp>
      <p:pic>
        <p:nvPicPr>
          <p:cNvPr id="1028" name="Picture 4" descr="Herefordshire Council Approves Four-year Council Plan | Herefordshire &amp;  Worcestershire Chamber of Commerce">
            <a:extLst>
              <a:ext uri="{FF2B5EF4-FFF2-40B4-BE49-F238E27FC236}">
                <a16:creationId xmlns:a16="http://schemas.microsoft.com/office/drawing/2014/main" id="{326E6760-8725-8BC8-683E-0C11398EB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3468" y="5842864"/>
            <a:ext cx="2751993" cy="86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6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66875" y="2232025"/>
            <a:ext cx="3633788" cy="16414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2400" dirty="0">
                <a:latin typeface="Lato" charset="0"/>
                <a:ea typeface="Lato" charset="0"/>
                <a:cs typeface="Lato" charset="0"/>
              </a:rPr>
              <a:t>Infrastructure Support Presentation </a:t>
            </a:r>
          </a:p>
          <a:p>
            <a:pPr marL="0" indent="0">
              <a:buNone/>
            </a:pPr>
            <a:r>
              <a:rPr lang="en-US" altLang="en-US" sz="2400" dirty="0">
                <a:latin typeface="Lato" charset="0"/>
                <a:ea typeface="Lato" charset="0"/>
                <a:cs typeface="Lato" charset="0"/>
              </a:rPr>
              <a:t>Hannah McSherry</a:t>
            </a:r>
          </a:p>
          <a:p>
            <a:pPr marL="0" indent="0">
              <a:buNone/>
            </a:pPr>
            <a:r>
              <a:rPr lang="en-US" altLang="en-US" sz="2400" dirty="0">
                <a:latin typeface="Lato" charset="0"/>
                <a:ea typeface="Lato" charset="0"/>
                <a:cs typeface="Lato" charset="0"/>
              </a:rPr>
              <a:t>15.07.24</a:t>
            </a:r>
            <a:br>
              <a:rPr lang="en-US" altLang="en-US" sz="2400" dirty="0">
                <a:latin typeface="Lato" charset="0"/>
                <a:ea typeface="Lato" charset="0"/>
                <a:cs typeface="Lato" charset="0"/>
              </a:rPr>
            </a:br>
            <a:endParaRPr lang="en-US" altLang="en-US" sz="1100" dirty="0">
              <a:latin typeface="Lato" charset="0"/>
              <a:ea typeface="Lato" charset="0"/>
              <a:cs typeface="Lato" charset="0"/>
            </a:endParaRPr>
          </a:p>
        </p:txBody>
      </p:sp>
    </p:spTree>
    <p:extLst>
      <p:ext uri="{BB962C8B-B14F-4D97-AF65-F5344CB8AC3E}">
        <p14:creationId xmlns:p14="http://schemas.microsoft.com/office/powerpoint/2010/main" val="104024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infrastructure support? </a:t>
            </a:r>
          </a:p>
        </p:txBody>
      </p:sp>
      <p:sp>
        <p:nvSpPr>
          <p:cNvPr id="3" name="Content Placeholder 2"/>
          <p:cNvSpPr>
            <a:spLocks noGrp="1"/>
          </p:cNvSpPr>
          <p:nvPr>
            <p:ph idx="1"/>
          </p:nvPr>
        </p:nvSpPr>
        <p:spPr>
          <a:xfrm>
            <a:off x="287337" y="1463041"/>
            <a:ext cx="11520000" cy="4568648"/>
          </a:xfrm>
        </p:spPr>
        <p:txBody>
          <a:bodyPr/>
          <a:lstStyle/>
          <a:p>
            <a:pPr marL="0" indent="0">
              <a:buNone/>
            </a:pPr>
            <a:r>
              <a:rPr lang="en-US" dirty="0"/>
              <a:t>The National Association for Voluntary and Community Action (Navca) are a national membership body for infrastructure organisations supporting the VCS in England. They describe infrastructure support as the following four functions: </a:t>
            </a:r>
          </a:p>
          <a:p>
            <a:pPr marL="0" indent="0">
              <a:buNone/>
            </a:pPr>
            <a:endParaRPr lang="en-US" dirty="0"/>
          </a:p>
          <a:p>
            <a:r>
              <a:rPr lang="en-US" dirty="0"/>
              <a:t>Leadership and advocacy</a:t>
            </a:r>
          </a:p>
          <a:p>
            <a:r>
              <a:rPr lang="en-US" dirty="0"/>
              <a:t>Partnership and collaborations </a:t>
            </a:r>
          </a:p>
          <a:p>
            <a:r>
              <a:rPr lang="en-US" dirty="0"/>
              <a:t>Capacity Building</a:t>
            </a:r>
          </a:p>
          <a:p>
            <a:r>
              <a:rPr lang="en-US" dirty="0"/>
              <a:t>Volunteering </a:t>
            </a:r>
          </a:p>
          <a:p>
            <a:endParaRPr lang="en-US" dirty="0"/>
          </a:p>
        </p:txBody>
      </p:sp>
    </p:spTree>
    <p:extLst>
      <p:ext uri="{BB962C8B-B14F-4D97-AF65-F5344CB8AC3E}">
        <p14:creationId xmlns:p14="http://schemas.microsoft.com/office/powerpoint/2010/main" val="56686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7" y="365126"/>
            <a:ext cx="11519999" cy="1143441"/>
          </a:xfrm>
        </p:spPr>
        <p:txBody>
          <a:bodyPr>
            <a:normAutofit fontScale="90000"/>
          </a:bodyPr>
          <a:lstStyle/>
          <a:p>
            <a:r>
              <a:rPr lang="en-GB" sz="4000" dirty="0"/>
              <a:t>Kings Fund - Actions to Support Partnership Report </a:t>
            </a:r>
            <a:br>
              <a:rPr lang="en-GB" dirty="0"/>
            </a:br>
            <a:endParaRPr lang="en-GB" dirty="0"/>
          </a:p>
        </p:txBody>
      </p:sp>
      <p:sp>
        <p:nvSpPr>
          <p:cNvPr id="6" name="Content Placeholder 5"/>
          <p:cNvSpPr>
            <a:spLocks noGrp="1"/>
          </p:cNvSpPr>
          <p:nvPr>
            <p:ph idx="1"/>
          </p:nvPr>
        </p:nvSpPr>
        <p:spPr>
          <a:xfrm>
            <a:off x="287337" y="1199909"/>
            <a:ext cx="11520000" cy="4831779"/>
          </a:xfrm>
        </p:spPr>
        <p:txBody>
          <a:bodyPr>
            <a:normAutofit fontScale="92500" lnSpcReduction="10000"/>
          </a:bodyPr>
          <a:lstStyle/>
          <a:p>
            <a:pPr marL="0" indent="0">
              <a:buNone/>
            </a:pPr>
            <a:r>
              <a:rPr lang="en-GB" dirty="0"/>
              <a:t>Published in April 2023, this report indicates that there are three main barriers and challenges that impact on partnership working with the VCSE sector:</a:t>
            </a:r>
          </a:p>
          <a:p>
            <a:pPr marL="0" indent="0">
              <a:buNone/>
            </a:pPr>
            <a:endParaRPr lang="en-GB" dirty="0"/>
          </a:p>
          <a:p>
            <a:pPr lvl="0"/>
            <a:r>
              <a:rPr lang="en-GB" dirty="0"/>
              <a:t>Commissioning, service design and delivery </a:t>
            </a:r>
          </a:p>
          <a:p>
            <a:pPr lvl="0"/>
            <a:r>
              <a:rPr lang="en-GB" dirty="0"/>
              <a:t>Sharing data, intelligence and insight</a:t>
            </a:r>
          </a:p>
          <a:p>
            <a:pPr lvl="0"/>
            <a:r>
              <a:rPr lang="en-GB" dirty="0"/>
              <a:t>Funding and sustainable investment </a:t>
            </a:r>
          </a:p>
          <a:p>
            <a:pPr marL="0" indent="0">
              <a:buNone/>
            </a:pPr>
            <a:endParaRPr lang="en-GB" dirty="0"/>
          </a:p>
          <a:p>
            <a:pPr marL="0" indent="0">
              <a:buNone/>
            </a:pPr>
            <a:r>
              <a:rPr lang="en-GB" dirty="0"/>
              <a:t>The report identifies a number of actions that the Integrated Care Systems and Local Authorities can take to engage with the sector to address these barriers including early planning and decision making, building an understanding of the sector and approaches to co-deign and co-production. </a:t>
            </a:r>
          </a:p>
        </p:txBody>
      </p:sp>
    </p:spTree>
    <p:extLst>
      <p:ext uri="{BB962C8B-B14F-4D97-AF65-F5344CB8AC3E}">
        <p14:creationId xmlns:p14="http://schemas.microsoft.com/office/powerpoint/2010/main" val="371898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a:t>Current commissioned service</a:t>
            </a:r>
          </a:p>
        </p:txBody>
      </p:sp>
      <p:sp>
        <p:nvSpPr>
          <p:cNvPr id="6" name="Content Placeholder 5"/>
          <p:cNvSpPr>
            <a:spLocks noGrp="1"/>
          </p:cNvSpPr>
          <p:nvPr>
            <p:ph idx="1"/>
          </p:nvPr>
        </p:nvSpPr>
        <p:spPr>
          <a:xfrm>
            <a:off x="287337" y="1597307"/>
            <a:ext cx="11520000" cy="4434382"/>
          </a:xfrm>
        </p:spPr>
        <p:txBody>
          <a:bodyPr>
            <a:normAutofit fontScale="77500" lnSpcReduction="20000"/>
          </a:bodyPr>
          <a:lstStyle/>
          <a:p>
            <a:pPr marL="0" indent="0">
              <a:buNone/>
            </a:pPr>
            <a:r>
              <a:rPr lang="en-GB" dirty="0"/>
              <a:t>HVOSS are currently commissioned by HC to deliver the following: </a:t>
            </a:r>
          </a:p>
          <a:p>
            <a:endParaRPr lang="en-GB" dirty="0"/>
          </a:p>
          <a:p>
            <a:r>
              <a:rPr lang="en-GB" dirty="0"/>
              <a:t>Act as a point of contact and umbrella organisation and strategic voice on behalf of the sector. </a:t>
            </a:r>
          </a:p>
          <a:p>
            <a:r>
              <a:rPr lang="en-GB" dirty="0"/>
              <a:t>Develop the capacity of the voluntary and community sector through infrastructure support, particularly in relation to strengthening and supporting volunteer activity. </a:t>
            </a:r>
          </a:p>
          <a:p>
            <a:r>
              <a:rPr lang="en-GB" dirty="0"/>
              <a:t>Work with the community sector and local community leaders to develop and build a vibrant community offer that meets local need.</a:t>
            </a:r>
          </a:p>
          <a:p>
            <a:r>
              <a:rPr lang="en-GB" dirty="0"/>
              <a:t>Maximise income and funding opportunities to support Talk Community priorities. </a:t>
            </a:r>
          </a:p>
          <a:p>
            <a:pPr marL="0" indent="0">
              <a:buNone/>
            </a:pPr>
            <a:endParaRPr lang="en-GB" dirty="0"/>
          </a:p>
          <a:p>
            <a:pPr marL="0" indent="0">
              <a:buNone/>
            </a:pPr>
            <a:r>
              <a:rPr lang="en-GB" dirty="0"/>
              <a:t>These activities are complimentary to the Talk Community offer. </a:t>
            </a:r>
          </a:p>
          <a:p>
            <a:pPr marL="0" indent="0">
              <a:buNone/>
            </a:pPr>
            <a:r>
              <a:rPr lang="en-GB" dirty="0"/>
              <a:t>The Council have set aside a budget for £47K for infrastructure services for 2024/25. This has been used to extend the existing contract with HVOSS until 31.12.24 whilst options around future delivery are explored. </a:t>
            </a:r>
          </a:p>
        </p:txBody>
      </p:sp>
    </p:spTree>
    <p:extLst>
      <p:ext uri="{BB962C8B-B14F-4D97-AF65-F5344CB8AC3E}">
        <p14:creationId xmlns:p14="http://schemas.microsoft.com/office/powerpoint/2010/main" val="2942051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7" y="365126"/>
            <a:ext cx="11519999" cy="811633"/>
          </a:xfrm>
        </p:spPr>
        <p:txBody>
          <a:bodyPr>
            <a:normAutofit fontScale="90000"/>
          </a:bodyPr>
          <a:lstStyle/>
          <a:p>
            <a:r>
              <a:rPr lang="en-GB" dirty="0"/>
              <a:t>SOS –What does the sector say that they need?</a:t>
            </a:r>
          </a:p>
        </p:txBody>
      </p:sp>
      <p:sp>
        <p:nvSpPr>
          <p:cNvPr id="6" name="Content Placeholder 5"/>
          <p:cNvSpPr>
            <a:spLocks noGrp="1"/>
          </p:cNvSpPr>
          <p:nvPr>
            <p:ph idx="1"/>
          </p:nvPr>
        </p:nvSpPr>
        <p:spPr>
          <a:xfrm>
            <a:off x="287337" y="1176759"/>
            <a:ext cx="11520000" cy="4854930"/>
          </a:xfrm>
        </p:spPr>
        <p:txBody>
          <a:bodyPr>
            <a:normAutofit fontScale="55000" lnSpcReduction="20000"/>
          </a:bodyPr>
          <a:lstStyle/>
          <a:p>
            <a:pPr marL="0" indent="0">
              <a:buNone/>
            </a:pPr>
            <a:r>
              <a:rPr lang="en-GB" sz="3400" dirty="0"/>
              <a:t>Most common support needs are:</a:t>
            </a:r>
          </a:p>
          <a:p>
            <a:pPr marL="0" indent="0">
              <a:buNone/>
            </a:pPr>
            <a:endParaRPr lang="en-GB" sz="3400" dirty="0"/>
          </a:p>
          <a:p>
            <a:r>
              <a:rPr lang="en-GB" sz="3400" dirty="0"/>
              <a:t>Marketing and communications</a:t>
            </a:r>
          </a:p>
          <a:p>
            <a:r>
              <a:rPr lang="en-GB" sz="3400" dirty="0"/>
              <a:t>Policies and procedures</a:t>
            </a:r>
          </a:p>
          <a:p>
            <a:r>
              <a:rPr lang="en-GB" sz="3400" dirty="0"/>
              <a:t>Insurance and risk assessments</a:t>
            </a:r>
          </a:p>
          <a:p>
            <a:pPr marL="0" indent="0">
              <a:buNone/>
            </a:pPr>
            <a:endParaRPr lang="en-GB" sz="3400" dirty="0"/>
          </a:p>
          <a:p>
            <a:pPr marL="0" indent="0">
              <a:buNone/>
            </a:pPr>
            <a:r>
              <a:rPr lang="en-GB" sz="3400" dirty="0"/>
              <a:t>Time is the biggest barrier to accessing support. </a:t>
            </a:r>
          </a:p>
          <a:p>
            <a:pPr marL="0" indent="0">
              <a:buNone/>
            </a:pPr>
            <a:endParaRPr lang="en-GB" sz="3400" dirty="0"/>
          </a:p>
          <a:p>
            <a:pPr marL="0" indent="0">
              <a:buNone/>
            </a:pPr>
            <a:r>
              <a:rPr lang="en-GB" sz="3400" dirty="0"/>
              <a:t>Key gaps in support are:</a:t>
            </a:r>
          </a:p>
          <a:p>
            <a:pPr marL="0" indent="0">
              <a:buNone/>
            </a:pPr>
            <a:endParaRPr lang="en-GB" sz="3400" dirty="0"/>
          </a:p>
          <a:p>
            <a:pPr lvl="0"/>
            <a:r>
              <a:rPr lang="en-GB" sz="3400" dirty="0"/>
              <a:t>Funding support </a:t>
            </a:r>
          </a:p>
          <a:p>
            <a:pPr lvl="0"/>
            <a:r>
              <a:rPr lang="en-GB" sz="3400" dirty="0"/>
              <a:t>HR and legal support </a:t>
            </a:r>
          </a:p>
          <a:p>
            <a:pPr lvl="0"/>
            <a:r>
              <a:rPr lang="en-GB" sz="3400" dirty="0"/>
              <a:t>General business development support </a:t>
            </a:r>
          </a:p>
          <a:p>
            <a:pPr lvl="0"/>
            <a:r>
              <a:rPr lang="en-GB" sz="3400" dirty="0"/>
              <a:t>Help to recruit volunteers</a:t>
            </a:r>
          </a:p>
          <a:p>
            <a:endParaRPr lang="en-GB" dirty="0"/>
          </a:p>
        </p:txBody>
      </p:sp>
    </p:spTree>
    <p:extLst>
      <p:ext uri="{BB962C8B-B14F-4D97-AF65-F5344CB8AC3E}">
        <p14:creationId xmlns:p14="http://schemas.microsoft.com/office/powerpoint/2010/main" val="1185745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7" y="365125"/>
            <a:ext cx="11519999" cy="854075"/>
          </a:xfrm>
        </p:spPr>
        <p:txBody>
          <a:bodyPr/>
          <a:lstStyle/>
          <a:p>
            <a:pPr algn="ctr"/>
            <a:r>
              <a:rPr lang="en-GB" dirty="0"/>
              <a:t>Options for consideration – slide 1 </a:t>
            </a:r>
          </a:p>
        </p:txBody>
      </p:sp>
      <p:sp>
        <p:nvSpPr>
          <p:cNvPr id="6" name="Content Placeholder 5"/>
          <p:cNvSpPr>
            <a:spLocks noGrp="1"/>
          </p:cNvSpPr>
          <p:nvPr>
            <p:ph idx="1"/>
          </p:nvPr>
        </p:nvSpPr>
        <p:spPr>
          <a:xfrm>
            <a:off x="287337" y="1269357"/>
            <a:ext cx="11520000" cy="4762331"/>
          </a:xfrm>
        </p:spPr>
        <p:txBody>
          <a:bodyPr>
            <a:normAutofit/>
          </a:bodyPr>
          <a:lstStyle/>
          <a:p>
            <a:pPr marL="514350" indent="-514350">
              <a:buAutoNum type="arabicPeriod"/>
            </a:pPr>
            <a:r>
              <a:rPr lang="en-GB" dirty="0"/>
              <a:t>Let the existing contract come to an end and encourage the sector to develop their own response without HC investment or influence.</a:t>
            </a:r>
          </a:p>
          <a:p>
            <a:pPr marL="514350" indent="-514350">
              <a:buAutoNum type="arabicPeriod"/>
            </a:pPr>
            <a:r>
              <a:rPr lang="en-GB" dirty="0"/>
              <a:t>Use UKSPF capacity building grant and new TC funding officer role as short term solution whilst longer term solutions are considered.</a:t>
            </a:r>
          </a:p>
          <a:p>
            <a:pPr marL="514350" indent="-514350">
              <a:buAutoNum type="arabicPeriod"/>
            </a:pPr>
            <a:r>
              <a:rPr lang="en-GB" dirty="0"/>
              <a:t>Develop a grant scheme for VCSE infrastructure support focusing on the four functions set out by NAVCA and feedback from SOS. This would mean that the sector could develop projects that respond directly to need enabling a more agile response to issues as they emerge. This could be a short or long term solution and would mean that a range of organisations could apply to offer specialist support services, but longer term funding is not guaranteed. </a:t>
            </a:r>
          </a:p>
          <a:p>
            <a:pPr marL="514350" indent="-514350">
              <a:buFont typeface="Arial"/>
              <a:buAutoNum type="arabicPeriod"/>
            </a:pPr>
            <a:endParaRPr lang="en-GB" dirty="0"/>
          </a:p>
          <a:p>
            <a:pPr marL="514350" indent="-514350">
              <a:buFont typeface="Arial"/>
              <a:buAutoNum type="arabicPeriod"/>
            </a:pPr>
            <a:endParaRPr lang="en-GB" dirty="0"/>
          </a:p>
          <a:p>
            <a:pPr marL="514350" indent="-514350">
              <a:buFont typeface="Arial"/>
              <a:buAutoNum type="arabicPeriod"/>
            </a:pPr>
            <a:endParaRPr lang="en-GB" dirty="0"/>
          </a:p>
          <a:p>
            <a:pPr marL="514350" indent="-514350">
              <a:buFont typeface="Arial"/>
              <a:buAutoNum type="arabicPeriod"/>
            </a:pPr>
            <a:endParaRPr lang="en-GB" dirty="0"/>
          </a:p>
          <a:p>
            <a:pPr marL="514350" indent="-514350">
              <a:buFont typeface="Arial"/>
              <a:buAutoNum type="arabicPeriod"/>
            </a:pPr>
            <a:endParaRPr lang="en-GB" dirty="0"/>
          </a:p>
          <a:p>
            <a:pPr marL="514350" indent="-514350">
              <a:buAutoNum type="arabicPeriod"/>
            </a:pPr>
            <a:endParaRPr lang="en-GB" dirty="0"/>
          </a:p>
        </p:txBody>
      </p:sp>
    </p:spTree>
    <p:extLst>
      <p:ext uri="{BB962C8B-B14F-4D97-AF65-F5344CB8AC3E}">
        <p14:creationId xmlns:p14="http://schemas.microsoft.com/office/powerpoint/2010/main" val="2869727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a:t>Options for consideration – slide 2 </a:t>
            </a:r>
          </a:p>
        </p:txBody>
      </p:sp>
      <p:sp>
        <p:nvSpPr>
          <p:cNvPr id="6" name="Content Placeholder 5"/>
          <p:cNvSpPr>
            <a:spLocks noGrp="1"/>
          </p:cNvSpPr>
          <p:nvPr>
            <p:ph idx="1"/>
          </p:nvPr>
        </p:nvSpPr>
        <p:spPr>
          <a:xfrm>
            <a:off x="287337" y="1578015"/>
            <a:ext cx="11520000" cy="4453673"/>
          </a:xfrm>
        </p:spPr>
        <p:txBody>
          <a:bodyPr/>
          <a:lstStyle/>
          <a:p>
            <a:pPr marL="0" indent="0">
              <a:buNone/>
            </a:pPr>
            <a:r>
              <a:rPr lang="en-GB" dirty="0"/>
              <a:t>4. Offer VCSE support through a single contract as per the existing arrangements. The specification for this service would be based on the needs set out in the SOS.</a:t>
            </a:r>
          </a:p>
          <a:p>
            <a:pPr marL="0" indent="0">
              <a:buNone/>
            </a:pPr>
            <a:r>
              <a:rPr lang="en-GB" dirty="0"/>
              <a:t>5. Develop a VCSE commissioning framework enabling a range of organisations to offer specialist support services as and when funding becomes available. The suggestion around this is to develop a broad ‘health and wellbeing’ prevention focused framework that could used to commission not only VCSE support, but wider services as well. </a:t>
            </a:r>
          </a:p>
          <a:p>
            <a:pPr marL="0" indent="0">
              <a:buNone/>
            </a:pPr>
            <a:r>
              <a:rPr lang="en-GB" dirty="0"/>
              <a:t>6. Open to other ideas! </a:t>
            </a:r>
          </a:p>
          <a:p>
            <a:endParaRPr lang="en-GB" dirty="0"/>
          </a:p>
        </p:txBody>
      </p:sp>
    </p:spTree>
    <p:extLst>
      <p:ext uri="{BB962C8B-B14F-4D97-AF65-F5344CB8AC3E}">
        <p14:creationId xmlns:p14="http://schemas.microsoft.com/office/powerpoint/2010/main" val="286152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751985-5A02-4429-B58A-0FDCAD1DC187}"/>
              </a:ext>
            </a:extLst>
          </p:cNvPr>
          <p:cNvSpPr>
            <a:spLocks noGrp="1"/>
          </p:cNvSpPr>
          <p:nvPr>
            <p:ph type="subTitle" idx="1"/>
          </p:nvPr>
        </p:nvSpPr>
        <p:spPr>
          <a:xfrm>
            <a:off x="4616824" y="3602038"/>
            <a:ext cx="6051176" cy="450009"/>
          </a:xfrm>
        </p:spPr>
        <p:txBody>
          <a:bodyPr/>
          <a:lstStyle/>
          <a:p>
            <a:r>
              <a:rPr lang="en-US" dirty="0"/>
              <a:t>24</a:t>
            </a:r>
            <a:r>
              <a:rPr lang="en-US" baseline="30000" dirty="0"/>
              <a:t>th</a:t>
            </a:r>
            <a:r>
              <a:rPr lang="en-US" dirty="0"/>
              <a:t> March 2022</a:t>
            </a:r>
          </a:p>
        </p:txBody>
      </p:sp>
      <p:sp>
        <p:nvSpPr>
          <p:cNvPr id="8" name="Rectangle 7">
            <a:extLst>
              <a:ext uri="{FF2B5EF4-FFF2-40B4-BE49-F238E27FC236}">
                <a16:creationId xmlns:a16="http://schemas.microsoft.com/office/drawing/2014/main" id="{EBC03284-D65C-4BEF-B62F-5BB24EB63167}"/>
              </a:ext>
            </a:extLst>
          </p:cNvPr>
          <p:cNvSpPr/>
          <p:nvPr/>
        </p:nvSpPr>
        <p:spPr>
          <a:xfrm>
            <a:off x="0" y="0"/>
            <a:ext cx="12192000" cy="6858000"/>
          </a:xfrm>
          <a:prstGeom prst="rect">
            <a:avLst/>
          </a:prstGeom>
          <a:solidFill>
            <a:srgbClr val="FFDF57"/>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9050" lvl="1" algn="ctr">
              <a:lnSpc>
                <a:spcPct val="107000"/>
              </a:lnSpc>
              <a:defRPr/>
            </a:pPr>
            <a:r>
              <a:rPr lang="en-GB" sz="4000" b="1" dirty="0">
                <a:solidFill>
                  <a:srgbClr val="002060"/>
                </a:solidFill>
                <a:effectLst>
                  <a:outerShdw blurRad="38100" dist="38100" dir="2700000" algn="tl">
                    <a:srgbClr val="000000">
                      <a:alpha val="43137"/>
                    </a:srgbClr>
                  </a:outerShdw>
                </a:effectLst>
                <a:latin typeface="Calibri body"/>
                <a:ea typeface="Calibri" panose="020F0502020204030204" pitchFamily="34" charset="0"/>
                <a:cs typeface="Times New Roman" panose="02020603050405020304" pitchFamily="18" charset="0"/>
              </a:rPr>
              <a:t>Christine Price</a:t>
            </a:r>
          </a:p>
          <a:p>
            <a:pPr marL="19050" lvl="1" algn="ctr">
              <a:lnSpc>
                <a:spcPct val="107000"/>
              </a:lnSpc>
              <a:defRPr/>
            </a:pPr>
            <a:r>
              <a:rPr lang="en-GB" sz="3200" b="1" dirty="0">
                <a:solidFill>
                  <a:srgbClr val="002060"/>
                </a:solidFill>
                <a:effectLst>
                  <a:outerShdw blurRad="38100" dist="38100" dir="2700000" algn="tl">
                    <a:srgbClr val="000000">
                      <a:alpha val="43137"/>
                    </a:srgbClr>
                  </a:outerShdw>
                </a:effectLst>
                <a:latin typeface="Calibri body"/>
                <a:ea typeface="Calibri" panose="020F0502020204030204" pitchFamily="34" charset="0"/>
                <a:cs typeface="Times New Roman" panose="02020603050405020304" pitchFamily="18" charset="0"/>
              </a:rPr>
              <a:t>Chief Officer </a:t>
            </a:r>
          </a:p>
          <a:p>
            <a:pPr marL="19050" lvl="1" algn="ctr">
              <a:lnSpc>
                <a:spcPct val="107000"/>
              </a:lnSpc>
              <a:defRPr/>
            </a:pPr>
            <a:r>
              <a:rPr lang="en-GB" sz="3200" b="1" dirty="0">
                <a:solidFill>
                  <a:srgbClr val="002060"/>
                </a:solidFill>
                <a:effectLst>
                  <a:outerShdw blurRad="38100" dist="38100" dir="2700000" algn="tl">
                    <a:srgbClr val="000000">
                      <a:alpha val="43137"/>
                    </a:srgbClr>
                  </a:outerShdw>
                </a:effectLst>
                <a:latin typeface="Calibri body"/>
                <a:ea typeface="Calibri" panose="020F0502020204030204" pitchFamily="34" charset="0"/>
                <a:cs typeface="Times New Roman" panose="02020603050405020304" pitchFamily="18" charset="0"/>
              </a:rPr>
              <a:t>Healthwatch Herefordshire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36140FE-9477-4D16-B81E-07968DA8C46E}"/>
              </a:ext>
            </a:extLst>
          </p:cNvPr>
          <p:cNvSpPr/>
          <p:nvPr/>
        </p:nvSpPr>
        <p:spPr>
          <a:xfrm>
            <a:off x="3260775" y="774872"/>
            <a:ext cx="5771258" cy="1963614"/>
          </a:xfrm>
          <a:prstGeom prst="rect">
            <a:avLst/>
          </a:prstGeom>
          <a:noFill/>
        </p:spPr>
        <p:txBody>
          <a:bodyPr wrap="square" lIns="91440" tIns="45720" rIns="91440" bIns="45720">
            <a:spAutoFit/>
          </a:bodyPr>
          <a:lstStyle/>
          <a:p>
            <a:pPr marL="19050" marR="0" lvl="1" indent="0" algn="ctr" defTabSz="914400" rtl="0" eaLnBrk="1" fontAlgn="auto" latinLnBrk="0" hangingPunct="1">
              <a:lnSpc>
                <a:spcPct val="107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FF5427"/>
              </a:solidFill>
              <a:effectLst>
                <a:outerShdw blurRad="38100" dist="38100" dir="2700000" algn="tl">
                  <a:srgbClr val="000000">
                    <a:alpha val="43137"/>
                  </a:srgbClr>
                </a:outerShdw>
              </a:effectLst>
              <a:uLnTx/>
              <a:uFillTx/>
              <a:latin typeface="Calibri body"/>
              <a:ea typeface="Calibri" panose="020F0502020204030204" pitchFamily="34" charset="0"/>
              <a:cs typeface="Times New Roman" panose="02020603050405020304" pitchFamily="18" charset="0"/>
            </a:endParaRPr>
          </a:p>
          <a:p>
            <a:pPr marL="19050" marR="0" lvl="1" indent="0" algn="ctr" defTabSz="914400" rtl="0" eaLnBrk="1" fontAlgn="auto" latinLnBrk="0" hangingPunct="1">
              <a:lnSpc>
                <a:spcPct val="107000"/>
              </a:lnSpc>
              <a:spcBef>
                <a:spcPts val="0"/>
              </a:spcBef>
              <a:spcAft>
                <a:spcPts val="0"/>
              </a:spcAft>
              <a:buClrTx/>
              <a:buSzTx/>
              <a:buFontTx/>
              <a:buNone/>
              <a:tabLst/>
              <a:defRPr/>
            </a:pPr>
            <a:r>
              <a:rPr lang="en-GB" sz="4000" b="1" dirty="0">
                <a:solidFill>
                  <a:srgbClr val="FF542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Introduction &amp; Updates</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3600" b="1" i="0" u="none" strike="noStrike" kern="1200" cap="none" spc="0" normalizeH="0" baseline="0" noProof="0" dirty="0">
              <a:ln w="6600">
                <a:solidFill>
                  <a:srgbClr val="ED7D31"/>
                </a:solidFill>
                <a:prstDash val="solid"/>
              </a:ln>
              <a:solidFill>
                <a:srgbClr val="FF5427"/>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845042A-5952-20CA-2166-9CFBC23B9D5F}"/>
              </a:ext>
            </a:extLst>
          </p:cNvPr>
          <p:cNvPicPr>
            <a:picLocks noChangeAspect="1"/>
          </p:cNvPicPr>
          <p:nvPr/>
        </p:nvPicPr>
        <p:blipFill>
          <a:blip r:embed="rId2"/>
          <a:stretch>
            <a:fillRect/>
          </a:stretch>
        </p:blipFill>
        <p:spPr>
          <a:xfrm>
            <a:off x="9271918" y="5842864"/>
            <a:ext cx="2751994" cy="844415"/>
          </a:xfrm>
          <a:prstGeom prst="rect">
            <a:avLst/>
          </a:prstGeom>
        </p:spPr>
      </p:pic>
    </p:spTree>
    <p:extLst>
      <p:ext uri="{BB962C8B-B14F-4D97-AF65-F5344CB8AC3E}">
        <p14:creationId xmlns:p14="http://schemas.microsoft.com/office/powerpoint/2010/main" val="3938993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751985-5A02-4429-B58A-0FDCAD1DC187}"/>
              </a:ext>
            </a:extLst>
          </p:cNvPr>
          <p:cNvSpPr>
            <a:spLocks noGrp="1"/>
          </p:cNvSpPr>
          <p:nvPr>
            <p:ph type="subTitle" idx="1"/>
          </p:nvPr>
        </p:nvSpPr>
        <p:spPr>
          <a:xfrm>
            <a:off x="4616824" y="3602038"/>
            <a:ext cx="6051176" cy="450009"/>
          </a:xfrm>
        </p:spPr>
        <p:txBody>
          <a:bodyPr/>
          <a:lstStyle/>
          <a:p>
            <a:r>
              <a:rPr lang="en-US" dirty="0"/>
              <a:t>24</a:t>
            </a:r>
            <a:r>
              <a:rPr lang="en-US" baseline="30000" dirty="0"/>
              <a:t>th</a:t>
            </a:r>
            <a:r>
              <a:rPr lang="en-US" dirty="0"/>
              <a:t> March 2022</a:t>
            </a:r>
          </a:p>
        </p:txBody>
      </p:sp>
      <p:sp>
        <p:nvSpPr>
          <p:cNvPr id="8" name="Rectangle 7">
            <a:extLst>
              <a:ext uri="{FF2B5EF4-FFF2-40B4-BE49-F238E27FC236}">
                <a16:creationId xmlns:a16="http://schemas.microsoft.com/office/drawing/2014/main" id="{EBC03284-D65C-4BEF-B62F-5BB24EB63167}"/>
              </a:ext>
            </a:extLst>
          </p:cNvPr>
          <p:cNvSpPr/>
          <p:nvPr/>
        </p:nvSpPr>
        <p:spPr>
          <a:xfrm>
            <a:off x="0" y="0"/>
            <a:ext cx="12192000" cy="6858000"/>
          </a:xfrm>
          <a:prstGeom prst="rect">
            <a:avLst/>
          </a:prstGeom>
          <a:solidFill>
            <a:srgbClr val="FFDF57"/>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B1A10AB-2069-C5D3-AC50-7615C713A7E7}"/>
              </a:ext>
            </a:extLst>
          </p:cNvPr>
          <p:cNvSpPr/>
          <p:nvPr/>
        </p:nvSpPr>
        <p:spPr>
          <a:xfrm>
            <a:off x="1230008" y="1421527"/>
            <a:ext cx="10051676" cy="2697662"/>
          </a:xfrm>
          <a:prstGeom prst="rect">
            <a:avLst/>
          </a:prstGeom>
          <a:noFill/>
        </p:spPr>
        <p:txBody>
          <a:bodyPr wrap="square" lIns="91440" tIns="45720" rIns="91440" bIns="45720">
            <a:spAutoFit/>
          </a:bodyPr>
          <a:lstStyle/>
          <a:p>
            <a:pPr marL="19050" marR="0" lvl="1" indent="0" algn="ctr" defTabSz="914400" rtl="0" eaLnBrk="1" fontAlgn="auto" latinLnBrk="0" hangingPunct="1">
              <a:lnSpc>
                <a:spcPct val="107000"/>
              </a:lnSpc>
              <a:spcBef>
                <a:spcPts val="0"/>
              </a:spcBef>
              <a:spcAft>
                <a:spcPts val="0"/>
              </a:spcAft>
              <a:buClrTx/>
              <a:buSzTx/>
              <a:buFontTx/>
              <a:buNone/>
              <a:tabLst/>
              <a:defRP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Break for 15 mins and then…</a:t>
            </a:r>
          </a:p>
          <a:p>
            <a:pPr marL="19050" marR="0" lvl="1" indent="0" algn="ctr" defTabSz="914400" rtl="0" eaLnBrk="1" fontAlgn="auto" latinLnBrk="0" hangingPunct="1">
              <a:lnSpc>
                <a:spcPct val="107000"/>
              </a:lnSpc>
              <a:spcBef>
                <a:spcPts val="0"/>
              </a:spcBef>
              <a:spcAft>
                <a:spcPts val="0"/>
              </a:spcAft>
              <a:buClrTx/>
              <a:buSzTx/>
              <a:buFontTx/>
              <a:buNone/>
              <a:tabLst/>
              <a:defRP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workshop time! </a:t>
            </a:r>
          </a:p>
          <a:p>
            <a:pPr marL="19050" marR="0" lvl="1" indent="0" algn="ctr" defTabSz="914400" rtl="0" eaLnBrk="1" fontAlgn="auto" latinLnBrk="0" hangingPunct="1">
              <a:lnSpc>
                <a:spcPct val="107000"/>
              </a:lnSpc>
              <a:spcBef>
                <a:spcPts val="0"/>
              </a:spcBef>
              <a:spcAft>
                <a:spcPts val="0"/>
              </a:spcAft>
              <a:buClrTx/>
              <a:buSzTx/>
              <a:buFontTx/>
              <a:buNone/>
              <a:tabLst/>
              <a:defRPr/>
            </a:pPr>
            <a:endParaRPr lang="en-US"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19050" marR="0" lvl="1" indent="0" algn="ctr" defTabSz="914400" rtl="0" eaLnBrk="1" fontAlgn="auto" latinLnBrk="0" hangingPunct="1">
              <a:lnSpc>
                <a:spcPct val="107000"/>
              </a:lnSpc>
              <a:spcBef>
                <a:spcPts val="0"/>
              </a:spcBef>
              <a:spcAft>
                <a:spcPts val="0"/>
              </a:spcAft>
              <a:buClrTx/>
              <a:buSzTx/>
              <a:buFontTx/>
              <a:buNone/>
              <a:tabLst/>
              <a:defRPr/>
            </a:pPr>
            <a:endParaRPr lang="en-US" sz="4000" b="1" dirty="0">
              <a:solidFill>
                <a:srgbClr val="FF5427"/>
              </a:solidFill>
              <a:effectLst>
                <a:outerShdw blurRad="38100" dist="38100" dir="2700000" algn="tl">
                  <a:srgbClr val="000000">
                    <a:alpha val="43137"/>
                  </a:srgbClr>
                </a:outerShdw>
              </a:effectLst>
              <a:latin typeface="Calibri body"/>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112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1651" y="1190160"/>
            <a:ext cx="10944000" cy="4163837"/>
          </a:xfrm>
          <a:ln>
            <a:solidFill>
              <a:schemeClr val="accent1"/>
            </a:solidFill>
          </a:ln>
        </p:spPr>
        <p:txBody>
          <a:bodyPr/>
          <a:lstStyle/>
          <a:p>
            <a:r>
              <a:rPr lang="en-GB" sz="2800" b="1" dirty="0">
                <a:latin typeface="+mn-lt"/>
              </a:rPr>
              <a:t>Aim </a:t>
            </a:r>
          </a:p>
          <a:p>
            <a:pPr marL="514350" indent="-514350">
              <a:buFont typeface="+mj-lt"/>
              <a:buAutoNum type="arabicPeriod"/>
            </a:pPr>
            <a:r>
              <a:rPr lang="en-GB" sz="2800" b="1" dirty="0">
                <a:latin typeface="+mn-lt"/>
              </a:rPr>
              <a:t>Understand the importance of infrastructure. Identify challenges and opportunities.</a:t>
            </a:r>
          </a:p>
          <a:p>
            <a:pPr marL="514350" indent="-514350">
              <a:buFont typeface="+mj-lt"/>
              <a:buAutoNum type="arabicPeriod"/>
            </a:pPr>
            <a:r>
              <a:rPr lang="en-GB" sz="2800" b="1" dirty="0">
                <a:latin typeface="+mn-lt"/>
              </a:rPr>
              <a:t>Discuss and feedback on the options for Herefordshire Council infrastructure support. Think about challenges, opportunities and your preference. </a:t>
            </a:r>
          </a:p>
          <a:p>
            <a:pPr marL="514350" indent="-514350">
              <a:buFont typeface="+mj-lt"/>
              <a:buAutoNum type="arabicPeriod"/>
            </a:pPr>
            <a:r>
              <a:rPr lang="en-GB" sz="2800" b="1" dirty="0">
                <a:latin typeface="+mn-lt"/>
              </a:rPr>
              <a:t>Don’t forget the art of the possible!</a:t>
            </a:r>
          </a:p>
          <a:p>
            <a:pPr marL="457200" indent="-457200">
              <a:buFont typeface="Arial" panose="020B0604020202020204" pitchFamily="34" charset="0"/>
              <a:buChar char="•"/>
            </a:pPr>
            <a:endParaRPr lang="en-GB" sz="1200" b="1" dirty="0">
              <a:latin typeface="+mn-lt"/>
            </a:endParaRPr>
          </a:p>
          <a:p>
            <a:pPr algn="ctr"/>
            <a:endParaRPr lang="en-GB" sz="2800" b="1" dirty="0">
              <a:latin typeface="+mn-lt"/>
            </a:endParaRPr>
          </a:p>
          <a:p>
            <a:pPr algn="ctr"/>
            <a:endParaRPr lang="en-GB" sz="2800" b="1" dirty="0">
              <a:latin typeface="+mn-lt"/>
            </a:endParaRPr>
          </a:p>
        </p:txBody>
      </p:sp>
      <p:sp>
        <p:nvSpPr>
          <p:cNvPr id="3" name="Rectangle 2">
            <a:extLst>
              <a:ext uri="{FF2B5EF4-FFF2-40B4-BE49-F238E27FC236}">
                <a16:creationId xmlns:a16="http://schemas.microsoft.com/office/drawing/2014/main" id="{12D0B46E-029C-8CD3-62FB-75434F0D97BE}"/>
              </a:ext>
            </a:extLst>
          </p:cNvPr>
          <p:cNvSpPr/>
          <p:nvPr/>
        </p:nvSpPr>
        <p:spPr>
          <a:xfrm>
            <a:off x="287337" y="888226"/>
            <a:ext cx="10914927" cy="45719"/>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4" name="Title 1">
            <a:extLst>
              <a:ext uri="{FF2B5EF4-FFF2-40B4-BE49-F238E27FC236}">
                <a16:creationId xmlns:a16="http://schemas.microsoft.com/office/drawing/2014/main" id="{017ABB24-60F5-2EEC-2E30-3519CD4A2A68}"/>
              </a:ext>
            </a:extLst>
          </p:cNvPr>
          <p:cNvSpPr txBox="1">
            <a:spLocks/>
          </p:cNvSpPr>
          <p:nvPr/>
        </p:nvSpPr>
        <p:spPr>
          <a:xfrm>
            <a:off x="287337" y="183685"/>
            <a:ext cx="11519999" cy="854075"/>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accent1"/>
                </a:solidFill>
                <a:latin typeface="Century Gothic" panose="020B0502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200" b="1" i="0" u="none" strike="noStrike" kern="1200" cap="none" spc="0" normalizeH="0" baseline="0" noProof="0" dirty="0">
              <a:ln>
                <a:noFill/>
              </a:ln>
              <a:solidFill>
                <a:srgbClr val="E73E97"/>
              </a:solidFill>
              <a:effectLst/>
              <a:uLnTx/>
              <a:uFillTx/>
              <a:latin typeface="Poppins"/>
              <a:ea typeface="+mj-ea"/>
              <a:cs typeface="+mj-cs"/>
            </a:endParaRPr>
          </a:p>
        </p:txBody>
      </p:sp>
      <p:sp>
        <p:nvSpPr>
          <p:cNvPr id="2" name="Title 1">
            <a:extLst>
              <a:ext uri="{FF2B5EF4-FFF2-40B4-BE49-F238E27FC236}">
                <a16:creationId xmlns:a16="http://schemas.microsoft.com/office/drawing/2014/main" id="{20930A31-D558-4F2D-F65D-826B9EBEFAD6}"/>
              </a:ext>
            </a:extLst>
          </p:cNvPr>
          <p:cNvSpPr txBox="1">
            <a:spLocks/>
          </p:cNvSpPr>
          <p:nvPr/>
        </p:nvSpPr>
        <p:spPr>
          <a:xfrm>
            <a:off x="439737" y="336085"/>
            <a:ext cx="11519999" cy="854075"/>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73E97"/>
                </a:solidFill>
                <a:effectLst/>
                <a:uLnTx/>
                <a:uFillTx/>
                <a:latin typeface="Poppins"/>
                <a:ea typeface="+mj-ea"/>
                <a:cs typeface="+mj-cs"/>
              </a:rPr>
              <a:t>Herefordshire Community Partnership - workshop</a:t>
            </a:r>
            <a:endParaRPr kumimoji="0" lang="en-GB" sz="3200" b="1" i="0" u="none" strike="noStrike" kern="1200" cap="none" spc="0" normalizeH="0" baseline="0" noProof="0" dirty="0">
              <a:ln>
                <a:noFill/>
              </a:ln>
              <a:solidFill>
                <a:srgbClr val="E73E97"/>
              </a:solidFill>
              <a:effectLst/>
              <a:uLnTx/>
              <a:uFillTx/>
              <a:latin typeface="Poppins"/>
              <a:ea typeface="+mj-ea"/>
              <a:cs typeface="+mj-cs"/>
            </a:endParaRPr>
          </a:p>
        </p:txBody>
      </p:sp>
    </p:spTree>
    <p:extLst>
      <p:ext uri="{BB962C8B-B14F-4D97-AF65-F5344CB8AC3E}">
        <p14:creationId xmlns:p14="http://schemas.microsoft.com/office/powerpoint/2010/main" val="4024135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83685"/>
            <a:ext cx="11519999" cy="854075"/>
          </a:xfrm>
        </p:spPr>
        <p:txBody>
          <a:bodyPr>
            <a:normAutofit/>
          </a:bodyPr>
          <a:lstStyle/>
          <a:p>
            <a:r>
              <a:rPr lang="en-US" sz="3200" dirty="0"/>
              <a:t>Four pillars of infrastructure</a:t>
            </a:r>
            <a:endParaRPr lang="en-GB" sz="3200" dirty="0"/>
          </a:p>
        </p:txBody>
      </p:sp>
      <p:sp>
        <p:nvSpPr>
          <p:cNvPr id="5" name="Rectangle 4"/>
          <p:cNvSpPr/>
          <p:nvPr/>
        </p:nvSpPr>
        <p:spPr>
          <a:xfrm>
            <a:off x="287337" y="879434"/>
            <a:ext cx="10914927" cy="45719"/>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a:ea typeface="+mn-ea"/>
              <a:cs typeface="+mn-cs"/>
            </a:endParaRPr>
          </a:p>
        </p:txBody>
      </p:sp>
      <p:pic>
        <p:nvPicPr>
          <p:cNvPr id="3" name="Picture 2" descr="P1031 HWE Brand project - PPT template - Footer.png">
            <a:extLst>
              <a:ext uri="{FF2B5EF4-FFF2-40B4-BE49-F238E27FC236}">
                <a16:creationId xmlns:a16="http://schemas.microsoft.com/office/drawing/2014/main" id="{22B6B8FB-C36A-2CA1-F179-44B317D91302}"/>
              </a:ext>
            </a:extLst>
          </p:cNvPr>
          <p:cNvPicPr>
            <a:picLocks noChangeAspect="1"/>
          </p:cNvPicPr>
          <p:nvPr/>
        </p:nvPicPr>
        <p:blipFill>
          <a:blip r:embed="rId3" cstate="print"/>
          <a:stretch>
            <a:fillRect/>
          </a:stretch>
        </p:blipFill>
        <p:spPr>
          <a:xfrm>
            <a:off x="0" y="6095240"/>
            <a:ext cx="12192000" cy="762785"/>
          </a:xfrm>
          <a:prstGeom prst="rect">
            <a:avLst/>
          </a:prstGeom>
        </p:spPr>
      </p:pic>
      <p:sp>
        <p:nvSpPr>
          <p:cNvPr id="4" name="Content Placeholder 2">
            <a:extLst>
              <a:ext uri="{FF2B5EF4-FFF2-40B4-BE49-F238E27FC236}">
                <a16:creationId xmlns:a16="http://schemas.microsoft.com/office/drawing/2014/main" id="{1E2D0D0F-DBA6-2B1D-1E89-76437E544140}"/>
              </a:ext>
            </a:extLst>
          </p:cNvPr>
          <p:cNvSpPr>
            <a:spLocks noGrp="1"/>
          </p:cNvSpPr>
          <p:nvPr>
            <p:ph idx="1"/>
          </p:nvPr>
        </p:nvSpPr>
        <p:spPr>
          <a:xfrm>
            <a:off x="445656" y="1037760"/>
            <a:ext cx="10944000" cy="5167840"/>
          </a:xfrm>
        </p:spPr>
        <p:txBody>
          <a:bodyPr/>
          <a:lstStyle/>
          <a:p>
            <a:endParaRPr lang="en-US" sz="1600" b="1" dirty="0"/>
          </a:p>
          <a:p>
            <a:endParaRPr lang="en-US" sz="1600" dirty="0"/>
          </a:p>
          <a:p>
            <a:endParaRPr lang="en-US" sz="1600" dirty="0"/>
          </a:p>
          <a:p>
            <a:endParaRPr kumimoji="0" lang="en-US" sz="16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endParaRPr>
          </a:p>
          <a:p>
            <a:endParaRPr lang="en-US" sz="1600" dirty="0"/>
          </a:p>
          <a:p>
            <a:endParaRPr lang="en-US" sz="1600" b="1" dirty="0"/>
          </a:p>
          <a:p>
            <a:endParaRPr lang="en-US" sz="1600" dirty="0"/>
          </a:p>
          <a:p>
            <a:endParaRPr lang="en-US" sz="1600" b="1" dirty="0"/>
          </a:p>
          <a:p>
            <a:endParaRPr lang="en-US" sz="1600" dirty="0"/>
          </a:p>
          <a:p>
            <a:endParaRPr lang="en-US" sz="1600" dirty="0"/>
          </a:p>
          <a:p>
            <a:endParaRPr lang="en-US" sz="1600" dirty="0"/>
          </a:p>
          <a:p>
            <a:endParaRPr lang="en-GB" sz="1600" dirty="0"/>
          </a:p>
        </p:txBody>
      </p:sp>
      <p:pic>
        <p:nvPicPr>
          <p:cNvPr id="1026" name="Picture 2">
            <a:extLst>
              <a:ext uri="{FF2B5EF4-FFF2-40B4-BE49-F238E27FC236}">
                <a16:creationId xmlns:a16="http://schemas.microsoft.com/office/drawing/2014/main" id="{ACB9A2C7-9899-1DED-13B8-D9B4372BAF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12"/>
          <a:stretch/>
        </p:blipFill>
        <p:spPr bwMode="auto">
          <a:xfrm>
            <a:off x="947652" y="1541938"/>
            <a:ext cx="9978736" cy="4243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160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83685"/>
            <a:ext cx="11519999" cy="854075"/>
          </a:xfrm>
        </p:spPr>
        <p:txBody>
          <a:bodyPr>
            <a:normAutofit/>
          </a:bodyPr>
          <a:lstStyle/>
          <a:p>
            <a:r>
              <a:rPr lang="en-US" dirty="0"/>
              <a:t>Four pillars of infrastructure</a:t>
            </a:r>
            <a:endParaRPr lang="en-GB" sz="3200" dirty="0"/>
          </a:p>
        </p:txBody>
      </p:sp>
      <p:sp>
        <p:nvSpPr>
          <p:cNvPr id="5" name="Rectangle 4"/>
          <p:cNvSpPr/>
          <p:nvPr/>
        </p:nvSpPr>
        <p:spPr>
          <a:xfrm>
            <a:off x="287337" y="879434"/>
            <a:ext cx="10914927" cy="45719"/>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a:ea typeface="+mn-ea"/>
              <a:cs typeface="+mn-cs"/>
            </a:endParaRPr>
          </a:p>
        </p:txBody>
      </p:sp>
      <p:pic>
        <p:nvPicPr>
          <p:cNvPr id="3" name="Picture 2" descr="P1031 HWE Brand project - PPT template - Footer.png">
            <a:extLst>
              <a:ext uri="{FF2B5EF4-FFF2-40B4-BE49-F238E27FC236}">
                <a16:creationId xmlns:a16="http://schemas.microsoft.com/office/drawing/2014/main" id="{22B6B8FB-C36A-2CA1-F179-44B317D91302}"/>
              </a:ext>
            </a:extLst>
          </p:cNvPr>
          <p:cNvPicPr>
            <a:picLocks noChangeAspect="1"/>
          </p:cNvPicPr>
          <p:nvPr/>
        </p:nvPicPr>
        <p:blipFill>
          <a:blip r:embed="rId3" cstate="print"/>
          <a:stretch>
            <a:fillRect/>
          </a:stretch>
        </p:blipFill>
        <p:spPr>
          <a:xfrm>
            <a:off x="0" y="6095240"/>
            <a:ext cx="12192000" cy="762785"/>
          </a:xfrm>
          <a:prstGeom prst="rect">
            <a:avLst/>
          </a:prstGeom>
        </p:spPr>
      </p:pic>
      <p:sp>
        <p:nvSpPr>
          <p:cNvPr id="4" name="Content Placeholder 2">
            <a:extLst>
              <a:ext uri="{FF2B5EF4-FFF2-40B4-BE49-F238E27FC236}">
                <a16:creationId xmlns:a16="http://schemas.microsoft.com/office/drawing/2014/main" id="{1E2D0D0F-DBA6-2B1D-1E89-76437E544140}"/>
              </a:ext>
            </a:extLst>
          </p:cNvPr>
          <p:cNvSpPr>
            <a:spLocks noGrp="1"/>
          </p:cNvSpPr>
          <p:nvPr>
            <p:ph idx="1"/>
          </p:nvPr>
        </p:nvSpPr>
        <p:spPr>
          <a:xfrm>
            <a:off x="445656" y="1037760"/>
            <a:ext cx="10944000" cy="5167840"/>
          </a:xfrm>
        </p:spPr>
        <p:txBody>
          <a:bodyPr/>
          <a:lstStyle/>
          <a:p>
            <a:endParaRPr lang="en-US" sz="1600" b="1" dirty="0"/>
          </a:p>
          <a:p>
            <a:endParaRPr lang="en-US" sz="1600" dirty="0"/>
          </a:p>
          <a:p>
            <a:endParaRPr lang="en-US" sz="1600" dirty="0"/>
          </a:p>
          <a:p>
            <a:endParaRPr kumimoji="0" lang="en-US" sz="16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endParaRPr>
          </a:p>
          <a:p>
            <a:endParaRPr lang="en-US" sz="1600" dirty="0"/>
          </a:p>
          <a:p>
            <a:endParaRPr lang="en-US" sz="1600" b="1" dirty="0"/>
          </a:p>
          <a:p>
            <a:endParaRPr lang="en-US" sz="1600" dirty="0"/>
          </a:p>
          <a:p>
            <a:endParaRPr lang="en-US" sz="1600" b="1" dirty="0"/>
          </a:p>
          <a:p>
            <a:endParaRPr lang="en-US" sz="1600" dirty="0"/>
          </a:p>
          <a:p>
            <a:endParaRPr lang="en-US" sz="1600" dirty="0"/>
          </a:p>
          <a:p>
            <a:endParaRPr lang="en-US" sz="1600" dirty="0"/>
          </a:p>
          <a:p>
            <a:endParaRPr lang="en-GB" sz="1600" dirty="0"/>
          </a:p>
        </p:txBody>
      </p:sp>
      <p:pic>
        <p:nvPicPr>
          <p:cNvPr id="7" name="Picture 6">
            <a:extLst>
              <a:ext uri="{FF2B5EF4-FFF2-40B4-BE49-F238E27FC236}">
                <a16:creationId xmlns:a16="http://schemas.microsoft.com/office/drawing/2014/main" id="{FB443447-0BF8-98BD-B2EB-069CF872B989}"/>
              </a:ext>
            </a:extLst>
          </p:cNvPr>
          <p:cNvPicPr>
            <a:picLocks noChangeAspect="1"/>
          </p:cNvPicPr>
          <p:nvPr/>
        </p:nvPicPr>
        <p:blipFill rotWithShape="1">
          <a:blip r:embed="rId4"/>
          <a:srcRect l="1219" r="931"/>
          <a:stretch/>
        </p:blipFill>
        <p:spPr>
          <a:xfrm>
            <a:off x="1812175" y="1037760"/>
            <a:ext cx="7988531" cy="1838582"/>
          </a:xfrm>
          <a:prstGeom prst="rect">
            <a:avLst/>
          </a:prstGeom>
        </p:spPr>
      </p:pic>
      <p:graphicFrame>
        <p:nvGraphicFramePr>
          <p:cNvPr id="6" name="Table 5">
            <a:extLst>
              <a:ext uri="{FF2B5EF4-FFF2-40B4-BE49-F238E27FC236}">
                <a16:creationId xmlns:a16="http://schemas.microsoft.com/office/drawing/2014/main" id="{D2A50A58-C14C-875C-B539-95ED3D684C0A}"/>
              </a:ext>
            </a:extLst>
          </p:cNvPr>
          <p:cNvGraphicFramePr>
            <a:graphicFrameLocks noGrp="1"/>
          </p:cNvGraphicFramePr>
          <p:nvPr/>
        </p:nvGraphicFramePr>
        <p:xfrm>
          <a:off x="287338" y="3195660"/>
          <a:ext cx="10914926" cy="1559560"/>
        </p:xfrm>
        <a:graphic>
          <a:graphicData uri="http://schemas.openxmlformats.org/drawingml/2006/table">
            <a:tbl>
              <a:tblPr firstRow="1" bandRow="1">
                <a:tableStyleId>{5C22544A-7EE6-4342-B048-85BDC9FD1C3A}</a:tableStyleId>
              </a:tblPr>
              <a:tblGrid>
                <a:gridCol w="5440131">
                  <a:extLst>
                    <a:ext uri="{9D8B030D-6E8A-4147-A177-3AD203B41FA5}">
                      <a16:colId xmlns:a16="http://schemas.microsoft.com/office/drawing/2014/main" val="3224683912"/>
                    </a:ext>
                  </a:extLst>
                </a:gridCol>
                <a:gridCol w="5474795">
                  <a:extLst>
                    <a:ext uri="{9D8B030D-6E8A-4147-A177-3AD203B41FA5}">
                      <a16:colId xmlns:a16="http://schemas.microsoft.com/office/drawing/2014/main" val="3393658332"/>
                    </a:ext>
                  </a:extLst>
                </a:gridCol>
              </a:tblGrid>
              <a:tr h="370840">
                <a:tc>
                  <a:txBody>
                    <a:bodyPr/>
                    <a:lstStyle/>
                    <a:p>
                      <a:pPr algn="l"/>
                      <a:r>
                        <a:rPr lang="en-US" dirty="0"/>
                        <a:t>Challenges</a:t>
                      </a:r>
                      <a:endParaRPr lang="en-GB" dirty="0"/>
                    </a:p>
                  </a:txBody>
                  <a:tcPr/>
                </a:tc>
                <a:tc>
                  <a:txBody>
                    <a:bodyPr/>
                    <a:lstStyle/>
                    <a:p>
                      <a:pPr algn="l"/>
                      <a:r>
                        <a:rPr lang="en-US" dirty="0"/>
                        <a:t>Opportunities</a:t>
                      </a:r>
                      <a:endParaRPr lang="en-GB" dirty="0"/>
                    </a:p>
                  </a:txBody>
                  <a:tcPr/>
                </a:tc>
                <a:extLst>
                  <a:ext uri="{0D108BD9-81ED-4DB2-BD59-A6C34878D82A}">
                    <a16:rowId xmlns:a16="http://schemas.microsoft.com/office/drawing/2014/main" val="3765119260"/>
                  </a:ext>
                </a:extLst>
              </a:tr>
              <a:tr h="370840">
                <a:tc>
                  <a:txBody>
                    <a:bodyPr/>
                    <a:lstStyle/>
                    <a:p>
                      <a:pPr algn="l"/>
                      <a:r>
                        <a:rPr lang="en-GB" dirty="0">
                          <a:solidFill>
                            <a:srgbClr val="002060"/>
                          </a:solidFill>
                        </a:rPr>
                        <a:t>The sector is increasingly working in isolation.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solidFill>
                            <a:srgbClr val="002060"/>
                          </a:solidFill>
                          <a:effectLst/>
                        </a:rPr>
                        <a:t>Co-location, sharing a common space can build personal relationships and facilitate different ways of working and shared learning.</a:t>
                      </a:r>
                    </a:p>
                    <a:p>
                      <a:pPr algn="l"/>
                      <a:endParaRPr lang="en-GB" dirty="0">
                        <a:solidFill>
                          <a:srgbClr val="002060"/>
                        </a:solidFill>
                      </a:endParaRPr>
                    </a:p>
                  </a:txBody>
                  <a:tcPr/>
                </a:tc>
                <a:extLst>
                  <a:ext uri="{0D108BD9-81ED-4DB2-BD59-A6C34878D82A}">
                    <a16:rowId xmlns:a16="http://schemas.microsoft.com/office/drawing/2014/main" val="2935161166"/>
                  </a:ext>
                </a:extLst>
              </a:tr>
            </a:tbl>
          </a:graphicData>
        </a:graphic>
      </p:graphicFrame>
    </p:spTree>
    <p:extLst>
      <p:ext uri="{BB962C8B-B14F-4D97-AF65-F5344CB8AC3E}">
        <p14:creationId xmlns:p14="http://schemas.microsoft.com/office/powerpoint/2010/main" val="1095391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25577F9-2CE3-5002-1F7B-89BB4D3119FE}"/>
              </a:ext>
            </a:extLst>
          </p:cNvPr>
          <p:cNvGraphicFramePr>
            <a:graphicFrameLocks noGrp="1"/>
          </p:cNvGraphicFramePr>
          <p:nvPr/>
        </p:nvGraphicFramePr>
        <p:xfrm>
          <a:off x="287338" y="3195660"/>
          <a:ext cx="10914926" cy="1559560"/>
        </p:xfrm>
        <a:graphic>
          <a:graphicData uri="http://schemas.openxmlformats.org/drawingml/2006/table">
            <a:tbl>
              <a:tblPr firstRow="1" bandRow="1">
                <a:tableStyleId>{5C22544A-7EE6-4342-B048-85BDC9FD1C3A}</a:tableStyleId>
              </a:tblPr>
              <a:tblGrid>
                <a:gridCol w="5440131">
                  <a:extLst>
                    <a:ext uri="{9D8B030D-6E8A-4147-A177-3AD203B41FA5}">
                      <a16:colId xmlns:a16="http://schemas.microsoft.com/office/drawing/2014/main" val="3224683912"/>
                    </a:ext>
                  </a:extLst>
                </a:gridCol>
                <a:gridCol w="5474795">
                  <a:extLst>
                    <a:ext uri="{9D8B030D-6E8A-4147-A177-3AD203B41FA5}">
                      <a16:colId xmlns:a16="http://schemas.microsoft.com/office/drawing/2014/main" val="3393658332"/>
                    </a:ext>
                  </a:extLst>
                </a:gridCol>
              </a:tblGrid>
              <a:tr h="370840">
                <a:tc>
                  <a:txBody>
                    <a:bodyPr/>
                    <a:lstStyle/>
                    <a:p>
                      <a:pPr algn="l"/>
                      <a:r>
                        <a:rPr lang="en-US" dirty="0"/>
                        <a:t>Challenges</a:t>
                      </a:r>
                      <a:endParaRPr lang="en-GB" dirty="0"/>
                    </a:p>
                  </a:txBody>
                  <a:tcPr/>
                </a:tc>
                <a:tc>
                  <a:txBody>
                    <a:bodyPr/>
                    <a:lstStyle/>
                    <a:p>
                      <a:pPr algn="l"/>
                      <a:r>
                        <a:rPr lang="en-US" dirty="0"/>
                        <a:t>Opportunities</a:t>
                      </a:r>
                      <a:endParaRPr lang="en-GB" dirty="0"/>
                    </a:p>
                  </a:txBody>
                  <a:tcPr/>
                </a:tc>
                <a:extLst>
                  <a:ext uri="{0D108BD9-81ED-4DB2-BD59-A6C34878D82A}">
                    <a16:rowId xmlns:a16="http://schemas.microsoft.com/office/drawing/2014/main" val="3765119260"/>
                  </a:ext>
                </a:extLst>
              </a:tr>
              <a:tr h="370840">
                <a:tc>
                  <a:txBody>
                    <a:bodyPr/>
                    <a:lstStyle/>
                    <a:p>
                      <a:pPr algn="l"/>
                      <a:r>
                        <a:rPr lang="en-GB" dirty="0">
                          <a:solidFill>
                            <a:srgbClr val="002060"/>
                          </a:solidFill>
                        </a:rPr>
                        <a:t>The sector is increasingly working in isolation.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solidFill>
                            <a:srgbClr val="002060"/>
                          </a:solidFill>
                          <a:effectLst/>
                        </a:rPr>
                        <a:t>Co-location, sharing a common space can build personal relationships and facilitate different ways of working and shared learning.</a:t>
                      </a:r>
                    </a:p>
                    <a:p>
                      <a:pPr algn="l"/>
                      <a:endParaRPr lang="en-GB" dirty="0">
                        <a:solidFill>
                          <a:srgbClr val="002060"/>
                        </a:solidFill>
                      </a:endParaRPr>
                    </a:p>
                  </a:txBody>
                  <a:tcPr/>
                </a:tc>
                <a:extLst>
                  <a:ext uri="{0D108BD9-81ED-4DB2-BD59-A6C34878D82A}">
                    <a16:rowId xmlns:a16="http://schemas.microsoft.com/office/drawing/2014/main" val="2935161166"/>
                  </a:ext>
                </a:extLst>
              </a:tr>
            </a:tbl>
          </a:graphicData>
        </a:graphic>
      </p:graphicFrame>
      <p:sp>
        <p:nvSpPr>
          <p:cNvPr id="2" name="Title 1"/>
          <p:cNvSpPr>
            <a:spLocks noGrp="1"/>
          </p:cNvSpPr>
          <p:nvPr>
            <p:ph type="title"/>
          </p:nvPr>
        </p:nvSpPr>
        <p:spPr>
          <a:xfrm>
            <a:off x="287337" y="183685"/>
            <a:ext cx="11519999" cy="854075"/>
          </a:xfrm>
        </p:spPr>
        <p:txBody>
          <a:bodyPr>
            <a:normAutofit/>
          </a:bodyPr>
          <a:lstStyle/>
          <a:p>
            <a:r>
              <a:rPr lang="en-US" dirty="0"/>
              <a:t>Four pillars of infrastructure</a:t>
            </a:r>
            <a:endParaRPr lang="en-GB" sz="3200" dirty="0"/>
          </a:p>
        </p:txBody>
      </p:sp>
      <p:sp>
        <p:nvSpPr>
          <p:cNvPr id="5" name="Rectangle 4"/>
          <p:cNvSpPr/>
          <p:nvPr/>
        </p:nvSpPr>
        <p:spPr>
          <a:xfrm>
            <a:off x="287337" y="879434"/>
            <a:ext cx="10914927" cy="45719"/>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a:ea typeface="+mn-ea"/>
              <a:cs typeface="+mn-cs"/>
            </a:endParaRPr>
          </a:p>
        </p:txBody>
      </p:sp>
      <p:pic>
        <p:nvPicPr>
          <p:cNvPr id="3" name="Picture 2" descr="P1031 HWE Brand project - PPT template - Footer.png">
            <a:extLst>
              <a:ext uri="{FF2B5EF4-FFF2-40B4-BE49-F238E27FC236}">
                <a16:creationId xmlns:a16="http://schemas.microsoft.com/office/drawing/2014/main" id="{22B6B8FB-C36A-2CA1-F179-44B317D91302}"/>
              </a:ext>
            </a:extLst>
          </p:cNvPr>
          <p:cNvPicPr>
            <a:picLocks noChangeAspect="1"/>
          </p:cNvPicPr>
          <p:nvPr/>
        </p:nvPicPr>
        <p:blipFill>
          <a:blip r:embed="rId3" cstate="print"/>
          <a:stretch>
            <a:fillRect/>
          </a:stretch>
        </p:blipFill>
        <p:spPr>
          <a:xfrm>
            <a:off x="0" y="6095240"/>
            <a:ext cx="12192000" cy="762785"/>
          </a:xfrm>
          <a:prstGeom prst="rect">
            <a:avLst/>
          </a:prstGeom>
        </p:spPr>
      </p:pic>
      <p:sp>
        <p:nvSpPr>
          <p:cNvPr id="4" name="Content Placeholder 2">
            <a:extLst>
              <a:ext uri="{FF2B5EF4-FFF2-40B4-BE49-F238E27FC236}">
                <a16:creationId xmlns:a16="http://schemas.microsoft.com/office/drawing/2014/main" id="{1E2D0D0F-DBA6-2B1D-1E89-76437E544140}"/>
              </a:ext>
            </a:extLst>
          </p:cNvPr>
          <p:cNvSpPr>
            <a:spLocks noGrp="1"/>
          </p:cNvSpPr>
          <p:nvPr>
            <p:ph idx="1"/>
          </p:nvPr>
        </p:nvSpPr>
        <p:spPr>
          <a:xfrm>
            <a:off x="445656" y="1037760"/>
            <a:ext cx="10944000" cy="5167840"/>
          </a:xfrm>
        </p:spPr>
        <p:txBody>
          <a:bodyPr/>
          <a:lstStyle/>
          <a:p>
            <a:endParaRPr lang="en-US" sz="1600" b="1" dirty="0"/>
          </a:p>
          <a:p>
            <a:endParaRPr lang="en-US" sz="1600" dirty="0"/>
          </a:p>
          <a:p>
            <a:endParaRPr lang="en-US" sz="1600" dirty="0"/>
          </a:p>
          <a:p>
            <a:endParaRPr kumimoji="0" lang="en-US" sz="16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endParaRPr>
          </a:p>
          <a:p>
            <a:endParaRPr lang="en-US" sz="1600" dirty="0"/>
          </a:p>
          <a:p>
            <a:endParaRPr lang="en-US" sz="1600" b="1" dirty="0"/>
          </a:p>
          <a:p>
            <a:endParaRPr lang="en-US" sz="1600" dirty="0"/>
          </a:p>
          <a:p>
            <a:endParaRPr lang="en-US" sz="1600" b="1" dirty="0"/>
          </a:p>
          <a:p>
            <a:endParaRPr lang="en-US" sz="1600" dirty="0"/>
          </a:p>
          <a:p>
            <a:endParaRPr lang="en-US" sz="1600" dirty="0"/>
          </a:p>
          <a:p>
            <a:endParaRPr lang="en-US" sz="1600" dirty="0"/>
          </a:p>
          <a:p>
            <a:endParaRPr lang="en-GB" sz="1600" dirty="0"/>
          </a:p>
        </p:txBody>
      </p:sp>
      <p:pic>
        <p:nvPicPr>
          <p:cNvPr id="6" name="Picture 5">
            <a:extLst>
              <a:ext uri="{FF2B5EF4-FFF2-40B4-BE49-F238E27FC236}">
                <a16:creationId xmlns:a16="http://schemas.microsoft.com/office/drawing/2014/main" id="{4BB21517-F5CD-F727-F73D-4465A302815A}"/>
              </a:ext>
            </a:extLst>
          </p:cNvPr>
          <p:cNvPicPr>
            <a:picLocks noChangeAspect="1"/>
          </p:cNvPicPr>
          <p:nvPr/>
        </p:nvPicPr>
        <p:blipFill>
          <a:blip r:embed="rId4"/>
          <a:stretch>
            <a:fillRect/>
          </a:stretch>
        </p:blipFill>
        <p:spPr>
          <a:xfrm>
            <a:off x="1862047" y="1045748"/>
            <a:ext cx="7956518" cy="1819441"/>
          </a:xfrm>
          <a:prstGeom prst="rect">
            <a:avLst/>
          </a:prstGeom>
        </p:spPr>
      </p:pic>
      <p:graphicFrame>
        <p:nvGraphicFramePr>
          <p:cNvPr id="7" name="Table 6">
            <a:extLst>
              <a:ext uri="{FF2B5EF4-FFF2-40B4-BE49-F238E27FC236}">
                <a16:creationId xmlns:a16="http://schemas.microsoft.com/office/drawing/2014/main" id="{593C6454-CE00-7412-E714-D891E2F71BA3}"/>
              </a:ext>
            </a:extLst>
          </p:cNvPr>
          <p:cNvGraphicFramePr>
            <a:graphicFrameLocks noGrp="1"/>
          </p:cNvGraphicFramePr>
          <p:nvPr/>
        </p:nvGraphicFramePr>
        <p:xfrm>
          <a:off x="287336" y="3195658"/>
          <a:ext cx="10914926" cy="1559559"/>
        </p:xfrm>
        <a:graphic>
          <a:graphicData uri="http://schemas.openxmlformats.org/drawingml/2006/table">
            <a:tbl>
              <a:tblPr firstRow="1" bandRow="1">
                <a:tableStyleId>{5C22544A-7EE6-4342-B048-85BDC9FD1C3A}</a:tableStyleId>
              </a:tblPr>
              <a:tblGrid>
                <a:gridCol w="5457463">
                  <a:extLst>
                    <a:ext uri="{9D8B030D-6E8A-4147-A177-3AD203B41FA5}">
                      <a16:colId xmlns:a16="http://schemas.microsoft.com/office/drawing/2014/main" val="3224683912"/>
                    </a:ext>
                  </a:extLst>
                </a:gridCol>
                <a:gridCol w="5457463">
                  <a:extLst>
                    <a:ext uri="{9D8B030D-6E8A-4147-A177-3AD203B41FA5}">
                      <a16:colId xmlns:a16="http://schemas.microsoft.com/office/drawing/2014/main" val="3393658332"/>
                    </a:ext>
                  </a:extLst>
                </a:gridCol>
              </a:tblGrid>
              <a:tr h="386642">
                <a:tc>
                  <a:txBody>
                    <a:bodyPr/>
                    <a:lstStyle/>
                    <a:p>
                      <a:r>
                        <a:rPr lang="en-US" dirty="0"/>
                        <a:t>Challenges</a:t>
                      </a:r>
                      <a:endParaRPr lang="en-GB" dirty="0"/>
                    </a:p>
                  </a:txBody>
                  <a:tcPr/>
                </a:tc>
                <a:tc>
                  <a:txBody>
                    <a:bodyPr/>
                    <a:lstStyle/>
                    <a:p>
                      <a:r>
                        <a:rPr lang="en-US" dirty="0"/>
                        <a:t>Opportunities</a:t>
                      </a:r>
                      <a:endParaRPr lang="en-GB" dirty="0"/>
                    </a:p>
                  </a:txBody>
                  <a:tcPr/>
                </a:tc>
                <a:extLst>
                  <a:ext uri="{0D108BD9-81ED-4DB2-BD59-A6C34878D82A}">
                    <a16:rowId xmlns:a16="http://schemas.microsoft.com/office/drawing/2014/main" val="3765119260"/>
                  </a:ext>
                </a:extLst>
              </a:tr>
              <a:tr h="1172917">
                <a:tc>
                  <a:txBody>
                    <a:bodyPr/>
                    <a:lstStyle/>
                    <a:p>
                      <a:r>
                        <a:rPr lang="en-US" dirty="0">
                          <a:solidFill>
                            <a:srgbClr val="002060"/>
                          </a:solidFill>
                        </a:rPr>
                        <a:t>Recruiting and retaining volunteers.</a:t>
                      </a:r>
                      <a:endParaRPr lang="en-GB"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One stop digital platform for all volunteering needs.</a:t>
                      </a:r>
                      <a:endParaRPr lang="en-GB" dirty="0">
                        <a:solidFill>
                          <a:srgbClr val="002060"/>
                        </a:solidFill>
                      </a:endParaRPr>
                    </a:p>
                    <a:p>
                      <a:endParaRPr lang="en-GB" dirty="0">
                        <a:solidFill>
                          <a:srgbClr val="002060"/>
                        </a:solidFill>
                      </a:endParaRPr>
                    </a:p>
                  </a:txBody>
                  <a:tcPr/>
                </a:tc>
                <a:extLst>
                  <a:ext uri="{0D108BD9-81ED-4DB2-BD59-A6C34878D82A}">
                    <a16:rowId xmlns:a16="http://schemas.microsoft.com/office/drawing/2014/main" val="1388784162"/>
                  </a:ext>
                </a:extLst>
              </a:tr>
            </a:tbl>
          </a:graphicData>
        </a:graphic>
      </p:graphicFrame>
    </p:spTree>
    <p:extLst>
      <p:ext uri="{BB962C8B-B14F-4D97-AF65-F5344CB8AC3E}">
        <p14:creationId xmlns:p14="http://schemas.microsoft.com/office/powerpoint/2010/main" val="391046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83685"/>
            <a:ext cx="11519999" cy="854075"/>
          </a:xfrm>
        </p:spPr>
        <p:txBody>
          <a:bodyPr>
            <a:normAutofit/>
          </a:bodyPr>
          <a:lstStyle/>
          <a:p>
            <a:r>
              <a:rPr lang="en-US" dirty="0"/>
              <a:t>Four pillars of infrastructure</a:t>
            </a:r>
            <a:endParaRPr lang="en-GB" sz="3200" dirty="0"/>
          </a:p>
        </p:txBody>
      </p:sp>
      <p:sp>
        <p:nvSpPr>
          <p:cNvPr id="5" name="Rectangle 4"/>
          <p:cNvSpPr/>
          <p:nvPr/>
        </p:nvSpPr>
        <p:spPr>
          <a:xfrm>
            <a:off x="287337" y="879434"/>
            <a:ext cx="10914927" cy="45719"/>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a:ea typeface="+mn-ea"/>
              <a:cs typeface="+mn-cs"/>
            </a:endParaRPr>
          </a:p>
        </p:txBody>
      </p:sp>
      <p:pic>
        <p:nvPicPr>
          <p:cNvPr id="3" name="Picture 2" descr="P1031 HWE Brand project - PPT template - Footer.png">
            <a:extLst>
              <a:ext uri="{FF2B5EF4-FFF2-40B4-BE49-F238E27FC236}">
                <a16:creationId xmlns:a16="http://schemas.microsoft.com/office/drawing/2014/main" id="{22B6B8FB-C36A-2CA1-F179-44B317D91302}"/>
              </a:ext>
            </a:extLst>
          </p:cNvPr>
          <p:cNvPicPr>
            <a:picLocks noChangeAspect="1"/>
          </p:cNvPicPr>
          <p:nvPr/>
        </p:nvPicPr>
        <p:blipFill>
          <a:blip r:embed="rId3" cstate="print"/>
          <a:stretch>
            <a:fillRect/>
          </a:stretch>
        </p:blipFill>
        <p:spPr>
          <a:xfrm>
            <a:off x="0" y="6095240"/>
            <a:ext cx="12192000" cy="762785"/>
          </a:xfrm>
          <a:prstGeom prst="rect">
            <a:avLst/>
          </a:prstGeom>
        </p:spPr>
      </p:pic>
      <p:sp>
        <p:nvSpPr>
          <p:cNvPr id="4" name="Content Placeholder 2">
            <a:extLst>
              <a:ext uri="{FF2B5EF4-FFF2-40B4-BE49-F238E27FC236}">
                <a16:creationId xmlns:a16="http://schemas.microsoft.com/office/drawing/2014/main" id="{1E2D0D0F-DBA6-2B1D-1E89-76437E544140}"/>
              </a:ext>
            </a:extLst>
          </p:cNvPr>
          <p:cNvSpPr>
            <a:spLocks noGrp="1"/>
          </p:cNvSpPr>
          <p:nvPr>
            <p:ph idx="1"/>
          </p:nvPr>
        </p:nvSpPr>
        <p:spPr>
          <a:xfrm>
            <a:off x="445656" y="1037760"/>
            <a:ext cx="10944000" cy="5167840"/>
          </a:xfrm>
        </p:spPr>
        <p:txBody>
          <a:bodyPr/>
          <a:lstStyle/>
          <a:p>
            <a:endParaRPr lang="en-US" sz="1600" b="1" dirty="0"/>
          </a:p>
          <a:p>
            <a:endParaRPr lang="en-US" sz="1600" dirty="0"/>
          </a:p>
          <a:p>
            <a:endParaRPr lang="en-US" sz="1600" dirty="0"/>
          </a:p>
          <a:p>
            <a:endParaRPr kumimoji="0" lang="en-US" sz="16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endParaRPr>
          </a:p>
          <a:p>
            <a:endParaRPr lang="en-US" sz="1600" dirty="0"/>
          </a:p>
          <a:p>
            <a:endParaRPr lang="en-US" sz="1600" b="1" dirty="0"/>
          </a:p>
          <a:p>
            <a:endParaRPr lang="en-US" sz="1600" dirty="0"/>
          </a:p>
          <a:p>
            <a:endParaRPr lang="en-US" sz="1600" b="1" dirty="0"/>
          </a:p>
          <a:p>
            <a:endParaRPr lang="en-US" sz="1600" dirty="0"/>
          </a:p>
          <a:p>
            <a:endParaRPr lang="en-US" sz="1600" dirty="0"/>
          </a:p>
          <a:p>
            <a:endParaRPr lang="en-US" sz="1600" dirty="0"/>
          </a:p>
          <a:p>
            <a:endParaRPr lang="en-GB" sz="1600" dirty="0"/>
          </a:p>
        </p:txBody>
      </p:sp>
      <p:pic>
        <p:nvPicPr>
          <p:cNvPr id="7" name="Picture 6">
            <a:extLst>
              <a:ext uri="{FF2B5EF4-FFF2-40B4-BE49-F238E27FC236}">
                <a16:creationId xmlns:a16="http://schemas.microsoft.com/office/drawing/2014/main" id="{AF1D1D9E-B66C-873F-AFCA-91F202A625C0}"/>
              </a:ext>
            </a:extLst>
          </p:cNvPr>
          <p:cNvPicPr>
            <a:picLocks noChangeAspect="1"/>
          </p:cNvPicPr>
          <p:nvPr/>
        </p:nvPicPr>
        <p:blipFill rotWithShape="1">
          <a:blip r:embed="rId4"/>
          <a:srcRect b="3974"/>
          <a:stretch/>
        </p:blipFill>
        <p:spPr>
          <a:xfrm>
            <a:off x="1862047" y="1045748"/>
            <a:ext cx="7956518" cy="1819441"/>
          </a:xfrm>
          <a:prstGeom prst="rect">
            <a:avLst/>
          </a:prstGeom>
        </p:spPr>
      </p:pic>
      <p:graphicFrame>
        <p:nvGraphicFramePr>
          <p:cNvPr id="8" name="Table 7">
            <a:extLst>
              <a:ext uri="{FF2B5EF4-FFF2-40B4-BE49-F238E27FC236}">
                <a16:creationId xmlns:a16="http://schemas.microsoft.com/office/drawing/2014/main" id="{5DE247C5-BDF0-88C7-66AA-463FAD8A6E75}"/>
              </a:ext>
            </a:extLst>
          </p:cNvPr>
          <p:cNvGraphicFramePr>
            <a:graphicFrameLocks noGrp="1"/>
          </p:cNvGraphicFramePr>
          <p:nvPr/>
        </p:nvGraphicFramePr>
        <p:xfrm>
          <a:off x="287338" y="3195660"/>
          <a:ext cx="10914926" cy="1559560"/>
        </p:xfrm>
        <a:graphic>
          <a:graphicData uri="http://schemas.openxmlformats.org/drawingml/2006/table">
            <a:tbl>
              <a:tblPr firstRow="1" bandRow="1">
                <a:tableStyleId>{5C22544A-7EE6-4342-B048-85BDC9FD1C3A}</a:tableStyleId>
              </a:tblPr>
              <a:tblGrid>
                <a:gridCol w="5440131">
                  <a:extLst>
                    <a:ext uri="{9D8B030D-6E8A-4147-A177-3AD203B41FA5}">
                      <a16:colId xmlns:a16="http://schemas.microsoft.com/office/drawing/2014/main" val="3224683912"/>
                    </a:ext>
                  </a:extLst>
                </a:gridCol>
                <a:gridCol w="5474795">
                  <a:extLst>
                    <a:ext uri="{9D8B030D-6E8A-4147-A177-3AD203B41FA5}">
                      <a16:colId xmlns:a16="http://schemas.microsoft.com/office/drawing/2014/main" val="3393658332"/>
                    </a:ext>
                  </a:extLst>
                </a:gridCol>
              </a:tblGrid>
              <a:tr h="370840">
                <a:tc>
                  <a:txBody>
                    <a:bodyPr/>
                    <a:lstStyle/>
                    <a:p>
                      <a:pPr algn="l"/>
                      <a:r>
                        <a:rPr lang="en-US" dirty="0"/>
                        <a:t>Challenges</a:t>
                      </a:r>
                      <a:endParaRPr lang="en-GB" dirty="0"/>
                    </a:p>
                  </a:txBody>
                  <a:tcPr/>
                </a:tc>
                <a:tc>
                  <a:txBody>
                    <a:bodyPr/>
                    <a:lstStyle/>
                    <a:p>
                      <a:pPr algn="l"/>
                      <a:r>
                        <a:rPr lang="en-US" dirty="0"/>
                        <a:t>Opportunities</a:t>
                      </a:r>
                      <a:endParaRPr lang="en-GB" dirty="0"/>
                    </a:p>
                  </a:txBody>
                  <a:tcPr/>
                </a:tc>
                <a:extLst>
                  <a:ext uri="{0D108BD9-81ED-4DB2-BD59-A6C34878D82A}">
                    <a16:rowId xmlns:a16="http://schemas.microsoft.com/office/drawing/2014/main" val="3765119260"/>
                  </a:ext>
                </a:extLst>
              </a:tr>
              <a:tr h="370840">
                <a:tc>
                  <a:txBody>
                    <a:bodyPr/>
                    <a:lstStyle/>
                    <a:p>
                      <a:pPr algn="l"/>
                      <a:r>
                        <a:rPr lang="en-GB" dirty="0">
                          <a:solidFill>
                            <a:srgbClr val="002060"/>
                          </a:solidFill>
                        </a:rPr>
                        <a:t>The sector is increasingly working in isolation.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solidFill>
                            <a:srgbClr val="002060"/>
                          </a:solidFill>
                          <a:effectLst/>
                        </a:rPr>
                        <a:t>Co-location, sharing a common space can build personal relationships and facilitate different ways of working and shared learning.</a:t>
                      </a:r>
                    </a:p>
                    <a:p>
                      <a:pPr algn="l"/>
                      <a:endParaRPr lang="en-GB" dirty="0">
                        <a:solidFill>
                          <a:srgbClr val="002060"/>
                        </a:solidFill>
                      </a:endParaRPr>
                    </a:p>
                  </a:txBody>
                  <a:tcPr/>
                </a:tc>
                <a:extLst>
                  <a:ext uri="{0D108BD9-81ED-4DB2-BD59-A6C34878D82A}">
                    <a16:rowId xmlns:a16="http://schemas.microsoft.com/office/drawing/2014/main" val="2935161166"/>
                  </a:ext>
                </a:extLst>
              </a:tr>
            </a:tbl>
          </a:graphicData>
        </a:graphic>
      </p:graphicFrame>
      <p:graphicFrame>
        <p:nvGraphicFramePr>
          <p:cNvPr id="6" name="Table 5">
            <a:extLst>
              <a:ext uri="{FF2B5EF4-FFF2-40B4-BE49-F238E27FC236}">
                <a16:creationId xmlns:a16="http://schemas.microsoft.com/office/drawing/2014/main" id="{8703CA5C-BF0E-C9F6-691F-0C76551DA1ED}"/>
              </a:ext>
            </a:extLst>
          </p:cNvPr>
          <p:cNvGraphicFramePr>
            <a:graphicFrameLocks noGrp="1"/>
          </p:cNvGraphicFramePr>
          <p:nvPr/>
        </p:nvGraphicFramePr>
        <p:xfrm>
          <a:off x="287336" y="3195660"/>
          <a:ext cx="10914926" cy="1554480"/>
        </p:xfrm>
        <a:graphic>
          <a:graphicData uri="http://schemas.openxmlformats.org/drawingml/2006/table">
            <a:tbl>
              <a:tblPr firstRow="1" bandRow="1">
                <a:tableStyleId>{5C22544A-7EE6-4342-B048-85BDC9FD1C3A}</a:tableStyleId>
              </a:tblPr>
              <a:tblGrid>
                <a:gridCol w="5457463">
                  <a:extLst>
                    <a:ext uri="{9D8B030D-6E8A-4147-A177-3AD203B41FA5}">
                      <a16:colId xmlns:a16="http://schemas.microsoft.com/office/drawing/2014/main" val="3224683912"/>
                    </a:ext>
                  </a:extLst>
                </a:gridCol>
                <a:gridCol w="5457463">
                  <a:extLst>
                    <a:ext uri="{9D8B030D-6E8A-4147-A177-3AD203B41FA5}">
                      <a16:colId xmlns:a16="http://schemas.microsoft.com/office/drawing/2014/main" val="3393658332"/>
                    </a:ext>
                  </a:extLst>
                </a:gridCol>
              </a:tblGrid>
              <a:tr h="319933">
                <a:tc>
                  <a:txBody>
                    <a:bodyPr/>
                    <a:lstStyle/>
                    <a:p>
                      <a:r>
                        <a:rPr lang="en-US" dirty="0"/>
                        <a:t>Challenges</a:t>
                      </a:r>
                      <a:endParaRPr lang="en-GB" dirty="0"/>
                    </a:p>
                  </a:txBody>
                  <a:tcPr/>
                </a:tc>
                <a:tc>
                  <a:txBody>
                    <a:bodyPr/>
                    <a:lstStyle/>
                    <a:p>
                      <a:r>
                        <a:rPr lang="en-US" dirty="0"/>
                        <a:t>Opportunities</a:t>
                      </a:r>
                      <a:endParaRPr lang="en-GB" dirty="0"/>
                    </a:p>
                  </a:txBody>
                  <a:tcPr/>
                </a:tc>
                <a:extLst>
                  <a:ext uri="{0D108BD9-81ED-4DB2-BD59-A6C34878D82A}">
                    <a16:rowId xmlns:a16="http://schemas.microsoft.com/office/drawing/2014/main" val="3765119260"/>
                  </a:ext>
                </a:extLst>
              </a:tr>
              <a:tr h="1039784">
                <a:tc>
                  <a:txBody>
                    <a:bodyPr/>
                    <a:lstStyle/>
                    <a:p>
                      <a:r>
                        <a:rPr lang="en-US" dirty="0">
                          <a:solidFill>
                            <a:srgbClr val="002060"/>
                          </a:solidFill>
                        </a:rPr>
                        <a:t>Gaps in funding, marketing and legal support.</a:t>
                      </a:r>
                      <a:endParaRPr lang="en-GB"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Use the Community Chest for different teams, organisations, schools and businesses to bank their time and skills. </a:t>
                      </a:r>
                      <a:endParaRPr lang="en-GB" dirty="0">
                        <a:solidFill>
                          <a:srgbClr val="002060"/>
                        </a:solidFill>
                      </a:endParaRPr>
                    </a:p>
                    <a:p>
                      <a:endParaRPr lang="en-GB" dirty="0">
                        <a:solidFill>
                          <a:srgbClr val="002060"/>
                        </a:solidFill>
                      </a:endParaRPr>
                    </a:p>
                  </a:txBody>
                  <a:tcPr/>
                </a:tc>
                <a:extLst>
                  <a:ext uri="{0D108BD9-81ED-4DB2-BD59-A6C34878D82A}">
                    <a16:rowId xmlns:a16="http://schemas.microsoft.com/office/drawing/2014/main" val="1917257934"/>
                  </a:ext>
                </a:extLst>
              </a:tr>
            </a:tbl>
          </a:graphicData>
        </a:graphic>
      </p:graphicFrame>
    </p:spTree>
    <p:extLst>
      <p:ext uri="{BB962C8B-B14F-4D97-AF65-F5344CB8AC3E}">
        <p14:creationId xmlns:p14="http://schemas.microsoft.com/office/powerpoint/2010/main" val="2335391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8978087-860C-E25D-1351-86B7E1BB4975}"/>
              </a:ext>
            </a:extLst>
          </p:cNvPr>
          <p:cNvGraphicFramePr>
            <a:graphicFrameLocks noGrp="1"/>
          </p:cNvGraphicFramePr>
          <p:nvPr/>
        </p:nvGraphicFramePr>
        <p:xfrm>
          <a:off x="287338" y="3195660"/>
          <a:ext cx="10914926" cy="1559560"/>
        </p:xfrm>
        <a:graphic>
          <a:graphicData uri="http://schemas.openxmlformats.org/drawingml/2006/table">
            <a:tbl>
              <a:tblPr firstRow="1" bandRow="1">
                <a:tableStyleId>{5C22544A-7EE6-4342-B048-85BDC9FD1C3A}</a:tableStyleId>
              </a:tblPr>
              <a:tblGrid>
                <a:gridCol w="5440131">
                  <a:extLst>
                    <a:ext uri="{9D8B030D-6E8A-4147-A177-3AD203B41FA5}">
                      <a16:colId xmlns:a16="http://schemas.microsoft.com/office/drawing/2014/main" val="3224683912"/>
                    </a:ext>
                  </a:extLst>
                </a:gridCol>
                <a:gridCol w="5474795">
                  <a:extLst>
                    <a:ext uri="{9D8B030D-6E8A-4147-A177-3AD203B41FA5}">
                      <a16:colId xmlns:a16="http://schemas.microsoft.com/office/drawing/2014/main" val="3393658332"/>
                    </a:ext>
                  </a:extLst>
                </a:gridCol>
              </a:tblGrid>
              <a:tr h="370840">
                <a:tc>
                  <a:txBody>
                    <a:bodyPr/>
                    <a:lstStyle/>
                    <a:p>
                      <a:pPr algn="l"/>
                      <a:r>
                        <a:rPr lang="en-US" dirty="0"/>
                        <a:t>Challenges</a:t>
                      </a:r>
                      <a:endParaRPr lang="en-GB" dirty="0"/>
                    </a:p>
                  </a:txBody>
                  <a:tcPr/>
                </a:tc>
                <a:tc>
                  <a:txBody>
                    <a:bodyPr/>
                    <a:lstStyle/>
                    <a:p>
                      <a:pPr algn="l"/>
                      <a:r>
                        <a:rPr lang="en-US" dirty="0"/>
                        <a:t>Opportunities</a:t>
                      </a:r>
                      <a:endParaRPr lang="en-GB" dirty="0"/>
                    </a:p>
                  </a:txBody>
                  <a:tcPr/>
                </a:tc>
                <a:extLst>
                  <a:ext uri="{0D108BD9-81ED-4DB2-BD59-A6C34878D82A}">
                    <a16:rowId xmlns:a16="http://schemas.microsoft.com/office/drawing/2014/main" val="3765119260"/>
                  </a:ext>
                </a:extLst>
              </a:tr>
              <a:tr h="370840">
                <a:tc>
                  <a:txBody>
                    <a:bodyPr/>
                    <a:lstStyle/>
                    <a:p>
                      <a:pPr algn="l"/>
                      <a:r>
                        <a:rPr lang="en-GB" dirty="0">
                          <a:solidFill>
                            <a:srgbClr val="002060"/>
                          </a:solidFill>
                        </a:rPr>
                        <a:t>The sector is increasingly working in isolation.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solidFill>
                            <a:srgbClr val="002060"/>
                          </a:solidFill>
                          <a:effectLst/>
                        </a:rPr>
                        <a:t>Co-location, sharing a common space can build personal relationships and facilitate different ways of working and shared learning.</a:t>
                      </a:r>
                    </a:p>
                    <a:p>
                      <a:pPr algn="l"/>
                      <a:endParaRPr lang="en-GB" dirty="0">
                        <a:solidFill>
                          <a:srgbClr val="002060"/>
                        </a:solidFill>
                      </a:endParaRPr>
                    </a:p>
                  </a:txBody>
                  <a:tcPr/>
                </a:tc>
                <a:extLst>
                  <a:ext uri="{0D108BD9-81ED-4DB2-BD59-A6C34878D82A}">
                    <a16:rowId xmlns:a16="http://schemas.microsoft.com/office/drawing/2014/main" val="2935161166"/>
                  </a:ext>
                </a:extLst>
              </a:tr>
            </a:tbl>
          </a:graphicData>
        </a:graphic>
      </p:graphicFrame>
      <p:sp>
        <p:nvSpPr>
          <p:cNvPr id="2" name="Title 1"/>
          <p:cNvSpPr>
            <a:spLocks noGrp="1"/>
          </p:cNvSpPr>
          <p:nvPr>
            <p:ph type="title"/>
          </p:nvPr>
        </p:nvSpPr>
        <p:spPr>
          <a:xfrm>
            <a:off x="287337" y="183685"/>
            <a:ext cx="11519999" cy="854075"/>
          </a:xfrm>
        </p:spPr>
        <p:txBody>
          <a:bodyPr>
            <a:normAutofit/>
          </a:bodyPr>
          <a:lstStyle/>
          <a:p>
            <a:r>
              <a:rPr lang="en-US" dirty="0"/>
              <a:t>Four pillars of infrastructure</a:t>
            </a:r>
            <a:endParaRPr lang="en-GB" sz="3200" dirty="0"/>
          </a:p>
        </p:txBody>
      </p:sp>
      <p:sp>
        <p:nvSpPr>
          <p:cNvPr id="5" name="Rectangle 4"/>
          <p:cNvSpPr/>
          <p:nvPr/>
        </p:nvSpPr>
        <p:spPr>
          <a:xfrm>
            <a:off x="287337" y="879434"/>
            <a:ext cx="10914927" cy="45719"/>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a:ea typeface="+mn-ea"/>
              <a:cs typeface="+mn-cs"/>
            </a:endParaRPr>
          </a:p>
        </p:txBody>
      </p:sp>
      <p:pic>
        <p:nvPicPr>
          <p:cNvPr id="3" name="Picture 2" descr="P1031 HWE Brand project - PPT template - Footer.png">
            <a:extLst>
              <a:ext uri="{FF2B5EF4-FFF2-40B4-BE49-F238E27FC236}">
                <a16:creationId xmlns:a16="http://schemas.microsoft.com/office/drawing/2014/main" id="{22B6B8FB-C36A-2CA1-F179-44B317D91302}"/>
              </a:ext>
            </a:extLst>
          </p:cNvPr>
          <p:cNvPicPr>
            <a:picLocks noChangeAspect="1"/>
          </p:cNvPicPr>
          <p:nvPr/>
        </p:nvPicPr>
        <p:blipFill>
          <a:blip r:embed="rId3" cstate="print"/>
          <a:stretch>
            <a:fillRect/>
          </a:stretch>
        </p:blipFill>
        <p:spPr>
          <a:xfrm>
            <a:off x="0" y="6095240"/>
            <a:ext cx="12192000" cy="762785"/>
          </a:xfrm>
          <a:prstGeom prst="rect">
            <a:avLst/>
          </a:prstGeom>
        </p:spPr>
      </p:pic>
      <p:sp>
        <p:nvSpPr>
          <p:cNvPr id="4" name="Content Placeholder 2">
            <a:extLst>
              <a:ext uri="{FF2B5EF4-FFF2-40B4-BE49-F238E27FC236}">
                <a16:creationId xmlns:a16="http://schemas.microsoft.com/office/drawing/2014/main" id="{1E2D0D0F-DBA6-2B1D-1E89-76437E544140}"/>
              </a:ext>
            </a:extLst>
          </p:cNvPr>
          <p:cNvSpPr>
            <a:spLocks noGrp="1"/>
          </p:cNvSpPr>
          <p:nvPr>
            <p:ph idx="1"/>
          </p:nvPr>
        </p:nvSpPr>
        <p:spPr>
          <a:xfrm>
            <a:off x="445656" y="1037760"/>
            <a:ext cx="10944000" cy="5167840"/>
          </a:xfrm>
        </p:spPr>
        <p:txBody>
          <a:bodyPr/>
          <a:lstStyle/>
          <a:p>
            <a:endParaRPr lang="en-US" sz="1600" b="1" dirty="0"/>
          </a:p>
          <a:p>
            <a:endParaRPr lang="en-US" sz="1600" dirty="0"/>
          </a:p>
          <a:p>
            <a:endParaRPr lang="en-US" sz="1600" dirty="0"/>
          </a:p>
          <a:p>
            <a:endParaRPr kumimoji="0" lang="en-US" sz="16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endParaRPr>
          </a:p>
          <a:p>
            <a:endParaRPr lang="en-US" sz="1600" dirty="0"/>
          </a:p>
          <a:p>
            <a:endParaRPr lang="en-US" sz="1600" b="1" dirty="0"/>
          </a:p>
          <a:p>
            <a:endParaRPr lang="en-US" sz="1600" dirty="0"/>
          </a:p>
          <a:p>
            <a:endParaRPr lang="en-US" sz="1600" b="1" dirty="0"/>
          </a:p>
          <a:p>
            <a:endParaRPr lang="en-US" sz="1600" dirty="0"/>
          </a:p>
          <a:p>
            <a:endParaRPr lang="en-US" sz="1600" dirty="0"/>
          </a:p>
          <a:p>
            <a:endParaRPr lang="en-US" sz="1600" dirty="0"/>
          </a:p>
          <a:p>
            <a:endParaRPr lang="en-GB" sz="1600" dirty="0"/>
          </a:p>
        </p:txBody>
      </p:sp>
      <p:pic>
        <p:nvPicPr>
          <p:cNvPr id="6" name="Picture 5">
            <a:extLst>
              <a:ext uri="{FF2B5EF4-FFF2-40B4-BE49-F238E27FC236}">
                <a16:creationId xmlns:a16="http://schemas.microsoft.com/office/drawing/2014/main" id="{69C5F231-48A5-DFE7-7E06-A9634A7C3914}"/>
              </a:ext>
            </a:extLst>
          </p:cNvPr>
          <p:cNvPicPr>
            <a:picLocks noChangeAspect="1"/>
          </p:cNvPicPr>
          <p:nvPr/>
        </p:nvPicPr>
        <p:blipFill rotWithShape="1">
          <a:blip r:embed="rId4"/>
          <a:srcRect l="1691" r="1826"/>
          <a:stretch/>
        </p:blipFill>
        <p:spPr>
          <a:xfrm>
            <a:off x="1844188" y="1037759"/>
            <a:ext cx="7956518" cy="1819441"/>
          </a:xfrm>
          <a:prstGeom prst="rect">
            <a:avLst/>
          </a:prstGeom>
        </p:spPr>
      </p:pic>
      <p:graphicFrame>
        <p:nvGraphicFramePr>
          <p:cNvPr id="7" name="Table 6">
            <a:extLst>
              <a:ext uri="{FF2B5EF4-FFF2-40B4-BE49-F238E27FC236}">
                <a16:creationId xmlns:a16="http://schemas.microsoft.com/office/drawing/2014/main" id="{67CB49C7-127E-5000-B896-BF4BD04AD7A7}"/>
              </a:ext>
            </a:extLst>
          </p:cNvPr>
          <p:cNvGraphicFramePr>
            <a:graphicFrameLocks noGrp="1"/>
          </p:cNvGraphicFramePr>
          <p:nvPr/>
        </p:nvGraphicFramePr>
        <p:xfrm>
          <a:off x="287337" y="3195659"/>
          <a:ext cx="10914926" cy="1638711"/>
        </p:xfrm>
        <a:graphic>
          <a:graphicData uri="http://schemas.openxmlformats.org/drawingml/2006/table">
            <a:tbl>
              <a:tblPr firstRow="1" bandRow="1">
                <a:tableStyleId>{5C22544A-7EE6-4342-B048-85BDC9FD1C3A}</a:tableStyleId>
              </a:tblPr>
              <a:tblGrid>
                <a:gridCol w="5457463">
                  <a:extLst>
                    <a:ext uri="{9D8B030D-6E8A-4147-A177-3AD203B41FA5}">
                      <a16:colId xmlns:a16="http://schemas.microsoft.com/office/drawing/2014/main" val="3224683912"/>
                    </a:ext>
                  </a:extLst>
                </a:gridCol>
                <a:gridCol w="5457463">
                  <a:extLst>
                    <a:ext uri="{9D8B030D-6E8A-4147-A177-3AD203B41FA5}">
                      <a16:colId xmlns:a16="http://schemas.microsoft.com/office/drawing/2014/main" val="3393658332"/>
                    </a:ext>
                  </a:extLst>
                </a:gridCol>
              </a:tblGrid>
              <a:tr h="449991">
                <a:tc>
                  <a:txBody>
                    <a:bodyPr/>
                    <a:lstStyle/>
                    <a:p>
                      <a:r>
                        <a:rPr lang="en-US" dirty="0"/>
                        <a:t>Challenges</a:t>
                      </a:r>
                      <a:endParaRPr lang="en-GB" dirty="0"/>
                    </a:p>
                  </a:txBody>
                  <a:tcPr/>
                </a:tc>
                <a:tc>
                  <a:txBody>
                    <a:bodyPr/>
                    <a:lstStyle/>
                    <a:p>
                      <a:r>
                        <a:rPr lang="en-US" dirty="0"/>
                        <a:t>Opportunities</a:t>
                      </a:r>
                      <a:endParaRPr lang="en-GB" dirty="0"/>
                    </a:p>
                  </a:txBody>
                  <a:tcPr/>
                </a:tc>
                <a:extLst>
                  <a:ext uri="{0D108BD9-81ED-4DB2-BD59-A6C34878D82A}">
                    <a16:rowId xmlns:a16="http://schemas.microsoft.com/office/drawing/2014/main" val="3765119260"/>
                  </a:ext>
                </a:extLst>
              </a:tr>
              <a:tr h="1109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rPr>
                        <a:t>Lack of support for the VCSE sector to engage with commissioning and tendering processes.</a:t>
                      </a:r>
                    </a:p>
                    <a:p>
                      <a:endParaRPr lang="en-GB" dirty="0">
                        <a:solidFill>
                          <a:srgbClr val="002060"/>
                        </a:solidFill>
                      </a:endParaRPr>
                    </a:p>
                  </a:txBody>
                  <a:tcPr/>
                </a:tc>
                <a:tc>
                  <a:txBody>
                    <a:bodyPr/>
                    <a:lstStyle/>
                    <a:p>
                      <a:r>
                        <a:rPr lang="en-GB" dirty="0">
                          <a:solidFill>
                            <a:srgbClr val="002060"/>
                          </a:solidFill>
                        </a:rPr>
                        <a:t>Develop a VCSE commissioning framework enabling a range of organisations to offer specialist support services as and when funding becomes available.</a:t>
                      </a:r>
                    </a:p>
                  </a:txBody>
                  <a:tcPr/>
                </a:tc>
                <a:extLst>
                  <a:ext uri="{0D108BD9-81ED-4DB2-BD59-A6C34878D82A}">
                    <a16:rowId xmlns:a16="http://schemas.microsoft.com/office/drawing/2014/main" val="3333112826"/>
                  </a:ext>
                </a:extLst>
              </a:tr>
            </a:tbl>
          </a:graphicData>
        </a:graphic>
      </p:graphicFrame>
    </p:spTree>
    <p:extLst>
      <p:ext uri="{BB962C8B-B14F-4D97-AF65-F5344CB8AC3E}">
        <p14:creationId xmlns:p14="http://schemas.microsoft.com/office/powerpoint/2010/main" val="4115007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83685"/>
            <a:ext cx="11519999" cy="854075"/>
          </a:xfrm>
        </p:spPr>
        <p:txBody>
          <a:bodyPr>
            <a:normAutofit/>
          </a:bodyPr>
          <a:lstStyle/>
          <a:p>
            <a:r>
              <a:rPr lang="en-US" dirty="0"/>
              <a:t>Options for infrastructure support</a:t>
            </a:r>
            <a:endParaRPr lang="en-GB" sz="3200" dirty="0"/>
          </a:p>
        </p:txBody>
      </p:sp>
      <p:sp>
        <p:nvSpPr>
          <p:cNvPr id="5" name="Rectangle 4"/>
          <p:cNvSpPr/>
          <p:nvPr/>
        </p:nvSpPr>
        <p:spPr>
          <a:xfrm>
            <a:off x="287337" y="879434"/>
            <a:ext cx="10914927" cy="45719"/>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a:ea typeface="+mn-ea"/>
              <a:cs typeface="+mn-cs"/>
            </a:endParaRPr>
          </a:p>
        </p:txBody>
      </p:sp>
      <p:pic>
        <p:nvPicPr>
          <p:cNvPr id="3" name="Picture 2" descr="P1031 HWE Brand project - PPT template - Footer.png">
            <a:extLst>
              <a:ext uri="{FF2B5EF4-FFF2-40B4-BE49-F238E27FC236}">
                <a16:creationId xmlns:a16="http://schemas.microsoft.com/office/drawing/2014/main" id="{22B6B8FB-C36A-2CA1-F179-44B317D91302}"/>
              </a:ext>
            </a:extLst>
          </p:cNvPr>
          <p:cNvPicPr>
            <a:picLocks noChangeAspect="1"/>
          </p:cNvPicPr>
          <p:nvPr/>
        </p:nvPicPr>
        <p:blipFill>
          <a:blip r:embed="rId3" cstate="print"/>
          <a:stretch>
            <a:fillRect/>
          </a:stretch>
        </p:blipFill>
        <p:spPr>
          <a:xfrm>
            <a:off x="0" y="6095240"/>
            <a:ext cx="12192000" cy="762785"/>
          </a:xfrm>
          <a:prstGeom prst="rect">
            <a:avLst/>
          </a:prstGeom>
        </p:spPr>
      </p:pic>
      <p:sp>
        <p:nvSpPr>
          <p:cNvPr id="4" name="Content Placeholder 2">
            <a:extLst>
              <a:ext uri="{FF2B5EF4-FFF2-40B4-BE49-F238E27FC236}">
                <a16:creationId xmlns:a16="http://schemas.microsoft.com/office/drawing/2014/main" id="{1E2D0D0F-DBA6-2B1D-1E89-76437E544140}"/>
              </a:ext>
            </a:extLst>
          </p:cNvPr>
          <p:cNvSpPr>
            <a:spLocks noGrp="1"/>
          </p:cNvSpPr>
          <p:nvPr>
            <p:ph idx="1"/>
          </p:nvPr>
        </p:nvSpPr>
        <p:spPr>
          <a:xfrm>
            <a:off x="445656" y="1037760"/>
            <a:ext cx="10944000" cy="5167840"/>
          </a:xfrm>
        </p:spPr>
        <p:txBody>
          <a:bodyPr/>
          <a:lstStyle/>
          <a:p>
            <a:endParaRPr lang="en-US" sz="1600" b="1" dirty="0"/>
          </a:p>
          <a:p>
            <a:endParaRPr lang="en-US" sz="1600" dirty="0"/>
          </a:p>
          <a:p>
            <a:endParaRPr lang="en-US" sz="1600" dirty="0"/>
          </a:p>
          <a:p>
            <a:endParaRPr kumimoji="0" lang="en-US" sz="16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endParaRPr>
          </a:p>
          <a:p>
            <a:endParaRPr lang="en-US" sz="1600" dirty="0"/>
          </a:p>
          <a:p>
            <a:endParaRPr lang="en-US" sz="1600" b="1" dirty="0"/>
          </a:p>
          <a:p>
            <a:endParaRPr lang="en-US" sz="1600" dirty="0"/>
          </a:p>
          <a:p>
            <a:endParaRPr lang="en-US" sz="1600" b="1" dirty="0"/>
          </a:p>
          <a:p>
            <a:endParaRPr lang="en-US" sz="1600" dirty="0"/>
          </a:p>
          <a:p>
            <a:endParaRPr lang="en-US" sz="1600" dirty="0"/>
          </a:p>
          <a:p>
            <a:endParaRPr lang="en-US" sz="1600" dirty="0"/>
          </a:p>
          <a:p>
            <a:endParaRPr lang="en-GB" sz="1600" dirty="0"/>
          </a:p>
        </p:txBody>
      </p:sp>
      <p:graphicFrame>
        <p:nvGraphicFramePr>
          <p:cNvPr id="9" name="Table 8">
            <a:extLst>
              <a:ext uri="{FF2B5EF4-FFF2-40B4-BE49-F238E27FC236}">
                <a16:creationId xmlns:a16="http://schemas.microsoft.com/office/drawing/2014/main" id="{35E143AD-0289-D8CF-5BB0-E137DA811016}"/>
              </a:ext>
            </a:extLst>
          </p:cNvPr>
          <p:cNvGraphicFramePr>
            <a:graphicFrameLocks noGrp="1"/>
          </p:cNvGraphicFramePr>
          <p:nvPr/>
        </p:nvGraphicFramePr>
        <p:xfrm>
          <a:off x="157941" y="991655"/>
          <a:ext cx="11895513" cy="4977656"/>
        </p:xfrm>
        <a:graphic>
          <a:graphicData uri="http://schemas.openxmlformats.org/drawingml/2006/table">
            <a:tbl>
              <a:tblPr firstRow="1" firstCol="1" bandRow="1">
                <a:tableStyleId>{5C22544A-7EE6-4342-B048-85BDC9FD1C3A}</a:tableStyleId>
              </a:tblPr>
              <a:tblGrid>
                <a:gridCol w="318030">
                  <a:extLst>
                    <a:ext uri="{9D8B030D-6E8A-4147-A177-3AD203B41FA5}">
                      <a16:colId xmlns:a16="http://schemas.microsoft.com/office/drawing/2014/main" val="766957175"/>
                    </a:ext>
                  </a:extLst>
                </a:gridCol>
                <a:gridCol w="5805025">
                  <a:extLst>
                    <a:ext uri="{9D8B030D-6E8A-4147-A177-3AD203B41FA5}">
                      <a16:colId xmlns:a16="http://schemas.microsoft.com/office/drawing/2014/main" val="4170571961"/>
                    </a:ext>
                  </a:extLst>
                </a:gridCol>
                <a:gridCol w="2508898">
                  <a:extLst>
                    <a:ext uri="{9D8B030D-6E8A-4147-A177-3AD203B41FA5}">
                      <a16:colId xmlns:a16="http://schemas.microsoft.com/office/drawing/2014/main" val="1374983651"/>
                    </a:ext>
                  </a:extLst>
                </a:gridCol>
                <a:gridCol w="2222486">
                  <a:extLst>
                    <a:ext uri="{9D8B030D-6E8A-4147-A177-3AD203B41FA5}">
                      <a16:colId xmlns:a16="http://schemas.microsoft.com/office/drawing/2014/main" val="269541901"/>
                    </a:ext>
                  </a:extLst>
                </a:gridCol>
                <a:gridCol w="1041074">
                  <a:extLst>
                    <a:ext uri="{9D8B030D-6E8A-4147-A177-3AD203B41FA5}">
                      <a16:colId xmlns:a16="http://schemas.microsoft.com/office/drawing/2014/main" val="514116324"/>
                    </a:ext>
                  </a:extLst>
                </a:gridCol>
              </a:tblGrid>
              <a:tr h="360350">
                <a:tc>
                  <a:txBody>
                    <a:bodyPr/>
                    <a:lstStyle/>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Options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Challenges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Opportunities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Preference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extLst>
                  <a:ext uri="{0D108BD9-81ED-4DB2-BD59-A6C34878D82A}">
                    <a16:rowId xmlns:a16="http://schemas.microsoft.com/office/drawing/2014/main" val="926162681"/>
                  </a:ext>
                </a:extLst>
              </a:tr>
              <a:tr h="545099">
                <a:tc>
                  <a: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1</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Let the existing contract come to an end and encourage the sector to develop their own response without HC investment or influence.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extLst>
                  <a:ext uri="{0D108BD9-81ED-4DB2-BD59-A6C34878D82A}">
                    <a16:rowId xmlns:a16="http://schemas.microsoft.com/office/drawing/2014/main" val="1395489757"/>
                  </a:ext>
                </a:extLst>
              </a:tr>
              <a:tr h="545099">
                <a:tc>
                  <a: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2</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Use UKSPF capacity building grant and new TC funding officer role as short term solution whilst longer term solutions are considered.</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extLst>
                  <a:ext uri="{0D108BD9-81ED-4DB2-BD59-A6C34878D82A}">
                    <a16:rowId xmlns:a16="http://schemas.microsoft.com/office/drawing/2014/main" val="1329273547"/>
                  </a:ext>
                </a:extLst>
              </a:tr>
              <a:tr h="1653593">
                <a:tc>
                  <a: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3</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Develop a grant scheme for VCSE infrastructure support focusing on the four functions set out by NAVCA and feedback from SOS. This would mean that the sector could develop projects that respond directly to need enabling a more agile response to issues as they emerge. This could be a short- or long-term solution and would mean that a range of organisations could apply to offer specialist support services, but longer-term funding is not guaranteed.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extLst>
                  <a:ext uri="{0D108BD9-81ED-4DB2-BD59-A6C34878D82A}">
                    <a16:rowId xmlns:a16="http://schemas.microsoft.com/office/drawing/2014/main" val="2816202870"/>
                  </a:ext>
                </a:extLst>
              </a:tr>
              <a:tr h="545099">
                <a:tc>
                  <a: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4</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Offer VCSE support through a single contract as per the existing arrangements. The specification for this service would be based on the needs set out in the SOS.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extLst>
                  <a:ext uri="{0D108BD9-81ED-4DB2-BD59-A6C34878D82A}">
                    <a16:rowId xmlns:a16="http://schemas.microsoft.com/office/drawing/2014/main" val="2240680495"/>
                  </a:ext>
                </a:extLst>
              </a:tr>
              <a:tr h="1052333">
                <a:tc>
                  <a: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5</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Develop a VCSE commissioning framework enabling a range of organisations to offer specialist support services as and when funding becomes available. The suggestion around this is to develop a broad ‘health and wellbeing’ prevention focused framework that could used to commission not only VCSE support, but wider services as well.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extLst>
                  <a:ext uri="{0D108BD9-81ED-4DB2-BD59-A6C34878D82A}">
                    <a16:rowId xmlns:a16="http://schemas.microsoft.com/office/drawing/2014/main" val="2061970869"/>
                  </a:ext>
                </a:extLst>
              </a:tr>
              <a:tr h="175601">
                <a:tc>
                  <a: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6</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Open to other ideas!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tc>
                  <a:txBody>
                    <a:bodyPr/>
                    <a:lstStyle/>
                    <a:p>
                      <a:pPr>
                        <a:lnSpc>
                          <a:spcPct val="115000"/>
                        </a:lnSpc>
                        <a:spcAft>
                          <a:spcPts val="800"/>
                        </a:spcAft>
                      </a:pPr>
                      <a:r>
                        <a:rPr lang="en-GB" sz="1200" kern="100" dirty="0">
                          <a:effectLst/>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779" marR="51779" marT="0" marB="0"/>
                </a:tc>
                <a:extLst>
                  <a:ext uri="{0D108BD9-81ED-4DB2-BD59-A6C34878D82A}">
                    <a16:rowId xmlns:a16="http://schemas.microsoft.com/office/drawing/2014/main" val="847001302"/>
                  </a:ext>
                </a:extLst>
              </a:tr>
            </a:tbl>
          </a:graphicData>
        </a:graphic>
      </p:graphicFrame>
    </p:spTree>
    <p:extLst>
      <p:ext uri="{BB962C8B-B14F-4D97-AF65-F5344CB8AC3E}">
        <p14:creationId xmlns:p14="http://schemas.microsoft.com/office/powerpoint/2010/main" val="1537745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1651" y="1190160"/>
            <a:ext cx="10944000" cy="4163837"/>
          </a:xfrm>
          <a:ln>
            <a:solidFill>
              <a:schemeClr val="accent1"/>
            </a:solidFill>
          </a:ln>
        </p:spPr>
        <p:txBody>
          <a:bodyPr/>
          <a:lstStyle/>
          <a:p>
            <a:pPr algn="ctr"/>
            <a:r>
              <a:rPr lang="en-GB" sz="2800" b="1" dirty="0">
                <a:latin typeface="+mn-lt"/>
              </a:rPr>
              <a:t>Time to move!</a:t>
            </a:r>
          </a:p>
          <a:p>
            <a:pPr algn="ctr"/>
            <a:endParaRPr lang="en-GB" sz="2800" b="1" dirty="0">
              <a:latin typeface="+mn-lt"/>
            </a:endParaRPr>
          </a:p>
          <a:p>
            <a:pPr marL="457200" indent="-457200" algn="ctr">
              <a:buFont typeface="Arial" panose="020B0604020202020204" pitchFamily="34" charset="0"/>
              <a:buChar char="•"/>
            </a:pPr>
            <a:r>
              <a:rPr lang="en-GB" sz="2800" b="1" dirty="0">
                <a:latin typeface="+mn-lt"/>
              </a:rPr>
              <a:t>Groups of 6, pick 2 of the 4 pillars.</a:t>
            </a:r>
          </a:p>
          <a:p>
            <a:pPr marL="457200" indent="-457200" algn="ctr">
              <a:buFont typeface="Arial" panose="020B0604020202020204" pitchFamily="34" charset="0"/>
              <a:buChar char="•"/>
            </a:pPr>
            <a:r>
              <a:rPr lang="en-GB" sz="2800" b="1" dirty="0">
                <a:latin typeface="+mn-lt"/>
              </a:rPr>
              <a:t>Look at challenges and opportunities for the pillars you have chosen.</a:t>
            </a:r>
          </a:p>
          <a:p>
            <a:pPr marL="457200" indent="-457200" algn="ctr">
              <a:buFont typeface="Arial" panose="020B0604020202020204" pitchFamily="34" charset="0"/>
              <a:buChar char="•"/>
            </a:pPr>
            <a:r>
              <a:rPr lang="en-GB" sz="2800" b="1" dirty="0">
                <a:latin typeface="+mn-lt"/>
              </a:rPr>
              <a:t>Discuss as a group the options for infrastructure support, looking at challenges, opportunities and what's your preference?</a:t>
            </a:r>
          </a:p>
          <a:p>
            <a:endParaRPr lang="en-GB" sz="2800" b="1" dirty="0">
              <a:latin typeface="+mn-lt"/>
            </a:endParaRPr>
          </a:p>
          <a:p>
            <a:pPr marL="457200" indent="-457200">
              <a:buFont typeface="Arial" panose="020B0604020202020204" pitchFamily="34" charset="0"/>
              <a:buChar char="•"/>
            </a:pPr>
            <a:endParaRPr lang="en-GB" sz="1200" b="1" dirty="0">
              <a:latin typeface="+mn-lt"/>
            </a:endParaRPr>
          </a:p>
          <a:p>
            <a:pPr algn="ctr"/>
            <a:endParaRPr lang="en-GB" sz="2800" b="1" dirty="0">
              <a:latin typeface="+mn-lt"/>
            </a:endParaRPr>
          </a:p>
          <a:p>
            <a:pPr algn="ctr"/>
            <a:endParaRPr lang="en-GB" sz="2800" b="1" dirty="0">
              <a:latin typeface="+mn-lt"/>
            </a:endParaRPr>
          </a:p>
        </p:txBody>
      </p:sp>
      <p:sp>
        <p:nvSpPr>
          <p:cNvPr id="3" name="Rectangle 2">
            <a:extLst>
              <a:ext uri="{FF2B5EF4-FFF2-40B4-BE49-F238E27FC236}">
                <a16:creationId xmlns:a16="http://schemas.microsoft.com/office/drawing/2014/main" id="{12D0B46E-029C-8CD3-62FB-75434F0D97BE}"/>
              </a:ext>
            </a:extLst>
          </p:cNvPr>
          <p:cNvSpPr/>
          <p:nvPr/>
        </p:nvSpPr>
        <p:spPr>
          <a:xfrm>
            <a:off x="287337" y="888226"/>
            <a:ext cx="10914927" cy="45719"/>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4" name="Title 1">
            <a:extLst>
              <a:ext uri="{FF2B5EF4-FFF2-40B4-BE49-F238E27FC236}">
                <a16:creationId xmlns:a16="http://schemas.microsoft.com/office/drawing/2014/main" id="{017ABB24-60F5-2EEC-2E30-3519CD4A2A68}"/>
              </a:ext>
            </a:extLst>
          </p:cNvPr>
          <p:cNvSpPr txBox="1">
            <a:spLocks/>
          </p:cNvSpPr>
          <p:nvPr/>
        </p:nvSpPr>
        <p:spPr>
          <a:xfrm>
            <a:off x="287337" y="183685"/>
            <a:ext cx="11519999" cy="854075"/>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accent1"/>
                </a:solidFill>
                <a:latin typeface="Century Gothic" panose="020B0502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200" b="1" i="0" u="none" strike="noStrike" kern="1200" cap="none" spc="0" normalizeH="0" baseline="0" noProof="0" dirty="0">
              <a:ln>
                <a:noFill/>
              </a:ln>
              <a:solidFill>
                <a:srgbClr val="E73E97"/>
              </a:solidFill>
              <a:effectLst/>
              <a:uLnTx/>
              <a:uFillTx/>
              <a:latin typeface="Poppins"/>
              <a:ea typeface="+mj-ea"/>
              <a:cs typeface="+mj-cs"/>
            </a:endParaRPr>
          </a:p>
        </p:txBody>
      </p:sp>
      <p:sp>
        <p:nvSpPr>
          <p:cNvPr id="2" name="Title 1">
            <a:extLst>
              <a:ext uri="{FF2B5EF4-FFF2-40B4-BE49-F238E27FC236}">
                <a16:creationId xmlns:a16="http://schemas.microsoft.com/office/drawing/2014/main" id="{20930A31-D558-4F2D-F65D-826B9EBEFAD6}"/>
              </a:ext>
            </a:extLst>
          </p:cNvPr>
          <p:cNvSpPr txBox="1">
            <a:spLocks/>
          </p:cNvSpPr>
          <p:nvPr/>
        </p:nvSpPr>
        <p:spPr>
          <a:xfrm>
            <a:off x="439737" y="336085"/>
            <a:ext cx="11519999" cy="854075"/>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73E97"/>
                </a:solidFill>
                <a:effectLst/>
                <a:uLnTx/>
                <a:uFillTx/>
                <a:latin typeface="Poppins"/>
                <a:ea typeface="+mj-ea"/>
                <a:cs typeface="+mj-cs"/>
              </a:rPr>
              <a:t>Herefordshire Community Partnership - workshop</a:t>
            </a:r>
            <a:endParaRPr kumimoji="0" lang="en-GB" sz="3200" b="1" i="0" u="none" strike="noStrike" kern="1200" cap="none" spc="0" normalizeH="0" baseline="0" noProof="0" dirty="0">
              <a:ln>
                <a:noFill/>
              </a:ln>
              <a:solidFill>
                <a:srgbClr val="E73E97"/>
              </a:solidFill>
              <a:effectLst/>
              <a:uLnTx/>
              <a:uFillTx/>
              <a:latin typeface="Poppins"/>
              <a:ea typeface="+mj-ea"/>
              <a:cs typeface="+mj-cs"/>
            </a:endParaRPr>
          </a:p>
        </p:txBody>
      </p:sp>
    </p:spTree>
    <p:extLst>
      <p:ext uri="{BB962C8B-B14F-4D97-AF65-F5344CB8AC3E}">
        <p14:creationId xmlns:p14="http://schemas.microsoft.com/office/powerpoint/2010/main" val="3392191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751985-5A02-4429-B58A-0FDCAD1DC187}"/>
              </a:ext>
            </a:extLst>
          </p:cNvPr>
          <p:cNvSpPr>
            <a:spLocks noGrp="1"/>
          </p:cNvSpPr>
          <p:nvPr>
            <p:ph type="subTitle" idx="1"/>
          </p:nvPr>
        </p:nvSpPr>
        <p:spPr>
          <a:xfrm>
            <a:off x="4616824" y="3602038"/>
            <a:ext cx="6051176" cy="450009"/>
          </a:xfrm>
        </p:spPr>
        <p:txBody>
          <a:bodyPr/>
          <a:lstStyle/>
          <a:p>
            <a:r>
              <a:rPr lang="en-US" dirty="0"/>
              <a:t>24</a:t>
            </a:r>
            <a:r>
              <a:rPr lang="en-US" baseline="30000" dirty="0"/>
              <a:t>th</a:t>
            </a:r>
            <a:r>
              <a:rPr lang="en-US" dirty="0"/>
              <a:t> March 2022</a:t>
            </a:r>
          </a:p>
        </p:txBody>
      </p:sp>
      <p:sp>
        <p:nvSpPr>
          <p:cNvPr id="8" name="Rectangle 7">
            <a:extLst>
              <a:ext uri="{FF2B5EF4-FFF2-40B4-BE49-F238E27FC236}">
                <a16:creationId xmlns:a16="http://schemas.microsoft.com/office/drawing/2014/main" id="{EBC03284-D65C-4BEF-B62F-5BB24EB63167}"/>
              </a:ext>
            </a:extLst>
          </p:cNvPr>
          <p:cNvSpPr/>
          <p:nvPr/>
        </p:nvSpPr>
        <p:spPr>
          <a:xfrm>
            <a:off x="0" y="0"/>
            <a:ext cx="12192000" cy="6858000"/>
          </a:xfrm>
          <a:prstGeom prst="rect">
            <a:avLst/>
          </a:prstGeom>
          <a:solidFill>
            <a:srgbClr val="FFDF57"/>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GB" sz="1400" dirty="0"/>
          </a:p>
        </p:txBody>
      </p:sp>
      <p:grpSp>
        <p:nvGrpSpPr>
          <p:cNvPr id="2" name="Group 1">
            <a:extLst>
              <a:ext uri="{FF2B5EF4-FFF2-40B4-BE49-F238E27FC236}">
                <a16:creationId xmlns:a16="http://schemas.microsoft.com/office/drawing/2014/main" id="{EFFA52AC-E294-8E05-941A-C3C653B0F5B8}"/>
              </a:ext>
            </a:extLst>
          </p:cNvPr>
          <p:cNvGrpSpPr/>
          <p:nvPr/>
        </p:nvGrpSpPr>
        <p:grpSpPr>
          <a:xfrm>
            <a:off x="210042" y="385917"/>
            <a:ext cx="11918581" cy="5804034"/>
            <a:chOff x="210042" y="385917"/>
            <a:chExt cx="11918581" cy="5804034"/>
          </a:xfrm>
        </p:grpSpPr>
        <p:pic>
          <p:nvPicPr>
            <p:cNvPr id="4" name="Picture 2" descr="May be an image of 4 people and grass">
              <a:extLst>
                <a:ext uri="{FF2B5EF4-FFF2-40B4-BE49-F238E27FC236}">
                  <a16:creationId xmlns:a16="http://schemas.microsoft.com/office/drawing/2014/main" id="{A6A40C9B-2B5C-AF34-242D-7BA1B73F9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558" y="487520"/>
              <a:ext cx="4236313" cy="2118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May be an image of 4 people, van and text">
              <a:extLst>
                <a:ext uri="{FF2B5EF4-FFF2-40B4-BE49-F238E27FC236}">
                  <a16:creationId xmlns:a16="http://schemas.microsoft.com/office/drawing/2014/main" id="{F80C77A5-9766-5E78-2830-2BAD9A842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42" y="2958979"/>
              <a:ext cx="5513876" cy="29924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May be an image of 2 people and text">
              <a:extLst>
                <a:ext uri="{FF2B5EF4-FFF2-40B4-BE49-F238E27FC236}">
                  <a16:creationId xmlns:a16="http://schemas.microsoft.com/office/drawing/2014/main" id="{67FABEFF-4AA2-EBCF-4DE9-D21BDA439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9789" y="385917"/>
              <a:ext cx="3775434" cy="23391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May be an image of 2 people and chess">
              <a:extLst>
                <a:ext uri="{FF2B5EF4-FFF2-40B4-BE49-F238E27FC236}">
                  <a16:creationId xmlns:a16="http://schemas.microsoft.com/office/drawing/2014/main" id="{3B3B7288-51E6-DEFC-DAB3-2FF8C38812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10" y="765522"/>
              <a:ext cx="4105623" cy="22200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ay be an image of ice cream, gelato and text">
              <a:extLst>
                <a:ext uri="{FF2B5EF4-FFF2-40B4-BE49-F238E27FC236}">
                  <a16:creationId xmlns:a16="http://schemas.microsoft.com/office/drawing/2014/main" id="{88DD7F38-D847-D843-41D1-97C4B61715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0299" y="2448826"/>
              <a:ext cx="2444438" cy="24444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May be an image of 2 people and text">
              <a:extLst>
                <a:ext uri="{FF2B5EF4-FFF2-40B4-BE49-F238E27FC236}">
                  <a16:creationId xmlns:a16="http://schemas.microsoft.com/office/drawing/2014/main" id="{62AF2C7B-8366-B06D-6C79-15B9ACE854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4737" y="2293409"/>
              <a:ext cx="4939587" cy="24257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May be an image of 2 people, van and text">
              <a:extLst>
                <a:ext uri="{FF2B5EF4-FFF2-40B4-BE49-F238E27FC236}">
                  <a16:creationId xmlns:a16="http://schemas.microsoft.com/office/drawing/2014/main" id="{B0FA2489-22A7-1CD3-2A28-7861CFB48B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8222" y="3951037"/>
              <a:ext cx="3960401" cy="21181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May be an image of 2 people and text">
              <a:extLst>
                <a:ext uri="{FF2B5EF4-FFF2-40B4-BE49-F238E27FC236}">
                  <a16:creationId xmlns:a16="http://schemas.microsoft.com/office/drawing/2014/main" id="{A16A7CD0-07E2-67D3-DD79-307F62BF6C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3110" y="4444486"/>
              <a:ext cx="2933642" cy="17454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757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751985-5A02-4429-B58A-0FDCAD1DC187}"/>
              </a:ext>
            </a:extLst>
          </p:cNvPr>
          <p:cNvSpPr>
            <a:spLocks noGrp="1"/>
          </p:cNvSpPr>
          <p:nvPr>
            <p:ph type="subTitle" idx="1"/>
          </p:nvPr>
        </p:nvSpPr>
        <p:spPr>
          <a:xfrm>
            <a:off x="4616824" y="3602038"/>
            <a:ext cx="6051176" cy="450009"/>
          </a:xfrm>
        </p:spPr>
        <p:txBody>
          <a:bodyPr/>
          <a:lstStyle/>
          <a:p>
            <a:r>
              <a:rPr lang="en-US" dirty="0"/>
              <a:t>24</a:t>
            </a:r>
            <a:r>
              <a:rPr lang="en-US" baseline="30000" dirty="0"/>
              <a:t>th</a:t>
            </a:r>
            <a:r>
              <a:rPr lang="en-US" dirty="0"/>
              <a:t> March 2022</a:t>
            </a:r>
          </a:p>
        </p:txBody>
      </p:sp>
      <p:sp>
        <p:nvSpPr>
          <p:cNvPr id="8" name="Rectangle 7">
            <a:extLst>
              <a:ext uri="{FF2B5EF4-FFF2-40B4-BE49-F238E27FC236}">
                <a16:creationId xmlns:a16="http://schemas.microsoft.com/office/drawing/2014/main" id="{EBC03284-D65C-4BEF-B62F-5BB24EB63167}"/>
              </a:ext>
            </a:extLst>
          </p:cNvPr>
          <p:cNvSpPr/>
          <p:nvPr/>
        </p:nvSpPr>
        <p:spPr>
          <a:xfrm>
            <a:off x="0" y="0"/>
            <a:ext cx="12192000" cy="6858000"/>
          </a:xfrm>
          <a:prstGeom prst="rect">
            <a:avLst/>
          </a:prstGeom>
          <a:solidFill>
            <a:srgbClr val="FFDF57"/>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B1A10AB-2069-C5D3-AC50-7615C713A7E7}"/>
              </a:ext>
            </a:extLst>
          </p:cNvPr>
          <p:cNvSpPr/>
          <p:nvPr/>
        </p:nvSpPr>
        <p:spPr>
          <a:xfrm>
            <a:off x="828212" y="2005031"/>
            <a:ext cx="10051676" cy="3356303"/>
          </a:xfrm>
          <a:prstGeom prst="rect">
            <a:avLst/>
          </a:prstGeom>
          <a:noFill/>
        </p:spPr>
        <p:txBody>
          <a:bodyPr wrap="square" lIns="91440" tIns="45720" rIns="91440" bIns="45720">
            <a:spAutoFit/>
          </a:bodyPr>
          <a:lstStyle/>
          <a:p>
            <a:pPr marL="19050" lvl="1" algn="ctr">
              <a:lnSpc>
                <a:spcPct val="107000"/>
              </a:lnSpc>
              <a:defRPr/>
            </a:pPr>
            <a:r>
              <a:rPr lang="en-US" sz="4000" b="1" dirty="0">
                <a:solidFill>
                  <a:srgbClr val="FF542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Introduction to Work Well and VCSE involvement</a:t>
            </a:r>
          </a:p>
          <a:p>
            <a:pPr marL="19050" lvl="1" algn="ctr">
              <a:lnSpc>
                <a:spcPct val="107000"/>
              </a:lnSpc>
              <a:defRPr/>
            </a:pPr>
            <a:endParaRPr lang="en-US" sz="4000" b="1" dirty="0">
              <a:solidFill>
                <a:srgbClr val="FF542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19050" lvl="1" algn="ctr">
              <a:lnSpc>
                <a:spcPct val="107000"/>
              </a:lnSpc>
              <a:defRP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Christine Price </a:t>
            </a:r>
          </a:p>
          <a:p>
            <a:pPr marL="19050" lvl="1" algn="ctr">
              <a:lnSpc>
                <a:spcPct val="107000"/>
              </a:lnSpc>
              <a:defRP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Healthwatch Herefordshire </a:t>
            </a:r>
          </a:p>
        </p:txBody>
      </p:sp>
      <p:pic>
        <p:nvPicPr>
          <p:cNvPr id="4" name="Picture 3">
            <a:extLst>
              <a:ext uri="{FF2B5EF4-FFF2-40B4-BE49-F238E27FC236}">
                <a16:creationId xmlns:a16="http://schemas.microsoft.com/office/drawing/2014/main" id="{B1A7F6E6-ADAB-1236-BBE5-2CA0636407BC}"/>
              </a:ext>
            </a:extLst>
          </p:cNvPr>
          <p:cNvPicPr>
            <a:picLocks noChangeAspect="1"/>
          </p:cNvPicPr>
          <p:nvPr/>
        </p:nvPicPr>
        <p:blipFill>
          <a:blip r:embed="rId2"/>
          <a:stretch>
            <a:fillRect/>
          </a:stretch>
        </p:blipFill>
        <p:spPr>
          <a:xfrm>
            <a:off x="9271918" y="5842864"/>
            <a:ext cx="2751994" cy="844415"/>
          </a:xfrm>
          <a:prstGeom prst="rect">
            <a:avLst/>
          </a:prstGeom>
        </p:spPr>
      </p:pic>
    </p:spTree>
    <p:extLst>
      <p:ext uri="{BB962C8B-B14F-4D97-AF65-F5344CB8AC3E}">
        <p14:creationId xmlns:p14="http://schemas.microsoft.com/office/powerpoint/2010/main" val="3566406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751985-5A02-4429-B58A-0FDCAD1DC187}"/>
              </a:ext>
            </a:extLst>
          </p:cNvPr>
          <p:cNvSpPr>
            <a:spLocks noGrp="1"/>
          </p:cNvSpPr>
          <p:nvPr>
            <p:ph type="subTitle" idx="1"/>
          </p:nvPr>
        </p:nvSpPr>
        <p:spPr>
          <a:xfrm>
            <a:off x="4616824" y="3602038"/>
            <a:ext cx="6051176" cy="450009"/>
          </a:xfrm>
        </p:spPr>
        <p:txBody>
          <a:bodyPr/>
          <a:lstStyle/>
          <a:p>
            <a:r>
              <a:rPr lang="en-US" dirty="0"/>
              <a:t>24</a:t>
            </a:r>
            <a:r>
              <a:rPr lang="en-US" baseline="30000" dirty="0"/>
              <a:t>th</a:t>
            </a:r>
            <a:r>
              <a:rPr lang="en-US" dirty="0"/>
              <a:t> March 2022</a:t>
            </a:r>
          </a:p>
        </p:txBody>
      </p:sp>
      <p:sp>
        <p:nvSpPr>
          <p:cNvPr id="8" name="Rectangle 7">
            <a:extLst>
              <a:ext uri="{FF2B5EF4-FFF2-40B4-BE49-F238E27FC236}">
                <a16:creationId xmlns:a16="http://schemas.microsoft.com/office/drawing/2014/main" id="{EBC03284-D65C-4BEF-B62F-5BB24EB63167}"/>
              </a:ext>
            </a:extLst>
          </p:cNvPr>
          <p:cNvSpPr/>
          <p:nvPr/>
        </p:nvSpPr>
        <p:spPr>
          <a:xfrm>
            <a:off x="0" y="0"/>
            <a:ext cx="12192000" cy="6858000"/>
          </a:xfrm>
          <a:prstGeom prst="rect">
            <a:avLst/>
          </a:prstGeom>
          <a:solidFill>
            <a:srgbClr val="FFDF57"/>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GB" sz="1400" dirty="0"/>
          </a:p>
        </p:txBody>
      </p:sp>
      <p:grpSp>
        <p:nvGrpSpPr>
          <p:cNvPr id="2" name="Group 1">
            <a:extLst>
              <a:ext uri="{FF2B5EF4-FFF2-40B4-BE49-F238E27FC236}">
                <a16:creationId xmlns:a16="http://schemas.microsoft.com/office/drawing/2014/main" id="{EFFA52AC-E294-8E05-941A-C3C653B0F5B8}"/>
              </a:ext>
            </a:extLst>
          </p:cNvPr>
          <p:cNvGrpSpPr/>
          <p:nvPr/>
        </p:nvGrpSpPr>
        <p:grpSpPr>
          <a:xfrm>
            <a:off x="210042" y="385917"/>
            <a:ext cx="11918581" cy="5804034"/>
            <a:chOff x="210042" y="385917"/>
            <a:chExt cx="11918581" cy="5804034"/>
          </a:xfrm>
        </p:grpSpPr>
        <p:pic>
          <p:nvPicPr>
            <p:cNvPr id="4" name="Picture 2" descr="May be an image of 4 people and grass">
              <a:extLst>
                <a:ext uri="{FF2B5EF4-FFF2-40B4-BE49-F238E27FC236}">
                  <a16:creationId xmlns:a16="http://schemas.microsoft.com/office/drawing/2014/main" id="{A6A40C9B-2B5C-AF34-242D-7BA1B73F93DC}"/>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7847558" y="487520"/>
              <a:ext cx="4236313" cy="2118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May be an image of 4 people, van and text">
              <a:extLst>
                <a:ext uri="{FF2B5EF4-FFF2-40B4-BE49-F238E27FC236}">
                  <a16:creationId xmlns:a16="http://schemas.microsoft.com/office/drawing/2014/main" id="{F80C77A5-9766-5E78-2830-2BAD9A842F38}"/>
                </a:ext>
              </a:extLst>
            </p:cNvPr>
            <p:cNvPicPr>
              <a:picLocks noChangeAspect="1" noChangeArrowheads="1"/>
            </p:cNvPicPr>
            <p:nvPr/>
          </p:nvPicPr>
          <p:blipFill>
            <a:blip r:embed="rId3">
              <a:alphaModFix amt="25000"/>
              <a:extLst>
                <a:ext uri="{28A0092B-C50C-407E-A947-70E740481C1C}">
                  <a14:useLocalDpi xmlns:a14="http://schemas.microsoft.com/office/drawing/2010/main" val="0"/>
                </a:ext>
              </a:extLst>
            </a:blip>
            <a:srcRect/>
            <a:stretch>
              <a:fillRect/>
            </a:stretch>
          </p:blipFill>
          <p:spPr bwMode="auto">
            <a:xfrm>
              <a:off x="210042" y="2958979"/>
              <a:ext cx="5513876" cy="29924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May be an image of 2 people and text">
              <a:extLst>
                <a:ext uri="{FF2B5EF4-FFF2-40B4-BE49-F238E27FC236}">
                  <a16:creationId xmlns:a16="http://schemas.microsoft.com/office/drawing/2014/main" id="{67FABEFF-4AA2-EBCF-4DE9-D21BDA43975F}"/>
                </a:ext>
              </a:extLst>
            </p:cNvPr>
            <p:cNvPicPr>
              <a:picLocks noChangeAspect="1" noChangeArrowheads="1"/>
            </p:cNvPicPr>
            <p:nvPr/>
          </p:nvPicPr>
          <p:blipFill>
            <a:blip r:embed="rId4">
              <a:alphaModFix amt="25000"/>
              <a:extLst>
                <a:ext uri="{28A0092B-C50C-407E-A947-70E740481C1C}">
                  <a14:useLocalDpi xmlns:a14="http://schemas.microsoft.com/office/drawing/2010/main" val="0"/>
                </a:ext>
              </a:extLst>
            </a:blip>
            <a:srcRect/>
            <a:stretch>
              <a:fillRect/>
            </a:stretch>
          </p:blipFill>
          <p:spPr bwMode="auto">
            <a:xfrm>
              <a:off x="4259789" y="385917"/>
              <a:ext cx="3775434" cy="23391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May be an image of 2 people and chess">
              <a:extLst>
                <a:ext uri="{FF2B5EF4-FFF2-40B4-BE49-F238E27FC236}">
                  <a16:creationId xmlns:a16="http://schemas.microsoft.com/office/drawing/2014/main" id="{3B3B7288-51E6-DEFC-DAB3-2FF8C388129C}"/>
                </a:ext>
              </a:extLst>
            </p:cNvPr>
            <p:cNvPicPr>
              <a:picLocks noChangeAspect="1" noChangeArrowheads="1"/>
            </p:cNvPicPr>
            <p:nvPr/>
          </p:nvPicPr>
          <p:blipFill>
            <a:blip r:embed="rId5">
              <a:alphaModFix amt="25000"/>
              <a:extLst>
                <a:ext uri="{28A0092B-C50C-407E-A947-70E740481C1C}">
                  <a14:useLocalDpi xmlns:a14="http://schemas.microsoft.com/office/drawing/2010/main" val="0"/>
                </a:ext>
              </a:extLst>
            </a:blip>
            <a:srcRect/>
            <a:stretch>
              <a:fillRect/>
            </a:stretch>
          </p:blipFill>
          <p:spPr bwMode="auto">
            <a:xfrm>
              <a:off x="444810" y="765522"/>
              <a:ext cx="4105623" cy="22200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ay be an image of ice cream, gelato and text">
              <a:extLst>
                <a:ext uri="{FF2B5EF4-FFF2-40B4-BE49-F238E27FC236}">
                  <a16:creationId xmlns:a16="http://schemas.microsoft.com/office/drawing/2014/main" id="{88DD7F38-D847-D843-41D1-97C4B6171507}"/>
                </a:ext>
              </a:extLst>
            </p:cNvPr>
            <p:cNvPicPr>
              <a:picLocks noChangeAspect="1" noChangeArrowheads="1"/>
            </p:cNvPicPr>
            <p:nvPr/>
          </p:nvPicPr>
          <p:blipFill>
            <a:blip r:embed="rId6">
              <a:alphaModFix amt="25000"/>
              <a:extLst>
                <a:ext uri="{28A0092B-C50C-407E-A947-70E740481C1C}">
                  <a14:useLocalDpi xmlns:a14="http://schemas.microsoft.com/office/drawing/2010/main" val="0"/>
                </a:ext>
              </a:extLst>
            </a:blip>
            <a:srcRect/>
            <a:stretch>
              <a:fillRect/>
            </a:stretch>
          </p:blipFill>
          <p:spPr bwMode="auto">
            <a:xfrm>
              <a:off x="4550299" y="2448826"/>
              <a:ext cx="2444438" cy="24444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May be an image of 2 people and text">
              <a:extLst>
                <a:ext uri="{FF2B5EF4-FFF2-40B4-BE49-F238E27FC236}">
                  <a16:creationId xmlns:a16="http://schemas.microsoft.com/office/drawing/2014/main" id="{62AF2C7B-8366-B06D-6C79-15B9ACE85466}"/>
                </a:ext>
              </a:extLst>
            </p:cNvPr>
            <p:cNvPicPr>
              <a:picLocks noChangeAspect="1" noChangeArrowheads="1"/>
            </p:cNvPicPr>
            <p:nvPr/>
          </p:nvPicPr>
          <p:blipFill>
            <a:blip r:embed="rId7">
              <a:alphaModFix amt="25000"/>
              <a:extLst>
                <a:ext uri="{28A0092B-C50C-407E-A947-70E740481C1C}">
                  <a14:useLocalDpi xmlns:a14="http://schemas.microsoft.com/office/drawing/2010/main" val="0"/>
                </a:ext>
              </a:extLst>
            </a:blip>
            <a:srcRect/>
            <a:stretch>
              <a:fillRect/>
            </a:stretch>
          </p:blipFill>
          <p:spPr bwMode="auto">
            <a:xfrm>
              <a:off x="6994737" y="2293409"/>
              <a:ext cx="4939587" cy="24257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May be an image of 2 people, van and text">
              <a:extLst>
                <a:ext uri="{FF2B5EF4-FFF2-40B4-BE49-F238E27FC236}">
                  <a16:creationId xmlns:a16="http://schemas.microsoft.com/office/drawing/2014/main" id="{B0FA2489-22A7-1CD3-2A28-7861CFB48B31}"/>
                </a:ext>
              </a:extLst>
            </p:cNvPr>
            <p:cNvPicPr>
              <a:picLocks noChangeAspect="1" noChangeArrowheads="1"/>
            </p:cNvPicPr>
            <p:nvPr/>
          </p:nvPicPr>
          <p:blipFill>
            <a:blip r:embed="rId8">
              <a:alphaModFix amt="25000"/>
              <a:extLst>
                <a:ext uri="{28A0092B-C50C-407E-A947-70E740481C1C}">
                  <a14:useLocalDpi xmlns:a14="http://schemas.microsoft.com/office/drawing/2010/main" val="0"/>
                </a:ext>
              </a:extLst>
            </a:blip>
            <a:srcRect/>
            <a:stretch>
              <a:fillRect/>
            </a:stretch>
          </p:blipFill>
          <p:spPr bwMode="auto">
            <a:xfrm>
              <a:off x="8168222" y="3951037"/>
              <a:ext cx="3960401" cy="21181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May be an image of 2 people and text">
              <a:extLst>
                <a:ext uri="{FF2B5EF4-FFF2-40B4-BE49-F238E27FC236}">
                  <a16:creationId xmlns:a16="http://schemas.microsoft.com/office/drawing/2014/main" id="{A16A7CD0-07E2-67D3-DD79-307F62BF6C9D}"/>
                </a:ext>
              </a:extLst>
            </p:cNvPr>
            <p:cNvPicPr>
              <a:picLocks noChangeAspect="1" noChangeArrowheads="1"/>
            </p:cNvPicPr>
            <p:nvPr/>
          </p:nvPicPr>
          <p:blipFill>
            <a:blip r:embed="rId9">
              <a:alphaModFix amt="25000"/>
              <a:extLst>
                <a:ext uri="{28A0092B-C50C-407E-A947-70E740481C1C}">
                  <a14:useLocalDpi xmlns:a14="http://schemas.microsoft.com/office/drawing/2010/main" val="0"/>
                </a:ext>
              </a:extLst>
            </a:blip>
            <a:srcRect/>
            <a:stretch>
              <a:fillRect/>
            </a:stretch>
          </p:blipFill>
          <p:spPr bwMode="auto">
            <a:xfrm>
              <a:off x="5683110" y="4444486"/>
              <a:ext cx="2933642" cy="174546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ontent Placeholder 4">
            <a:extLst>
              <a:ext uri="{FF2B5EF4-FFF2-40B4-BE49-F238E27FC236}">
                <a16:creationId xmlns:a16="http://schemas.microsoft.com/office/drawing/2014/main" id="{F83F5BCE-1C54-4BA7-1583-6AB41298C26E}"/>
              </a:ext>
            </a:extLst>
          </p:cNvPr>
          <p:cNvSpPr txBox="1">
            <a:spLocks/>
          </p:cNvSpPr>
          <p:nvPr/>
        </p:nvSpPr>
        <p:spPr>
          <a:xfrm>
            <a:off x="624000" y="1306746"/>
            <a:ext cx="10944000" cy="43920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u="sng" dirty="0">
                <a:solidFill>
                  <a:srgbClr val="002060"/>
                </a:solidFill>
              </a:rPr>
              <a:t>Tell your stories!</a:t>
            </a:r>
          </a:p>
          <a:p>
            <a:endParaRPr lang="en-US" sz="3200" b="1" dirty="0">
              <a:solidFill>
                <a:srgbClr val="002060"/>
              </a:solidFill>
            </a:endParaRPr>
          </a:p>
          <a:p>
            <a:r>
              <a:rPr lang="en-US" sz="3200" b="1" dirty="0">
                <a:solidFill>
                  <a:srgbClr val="002060"/>
                </a:solidFill>
              </a:rPr>
              <a:t>We have officially launched 10,000 stories and we want you to be part of it, fill in a postcard or go online.</a:t>
            </a:r>
          </a:p>
          <a:p>
            <a:endParaRPr lang="en-US" sz="3200" b="1" dirty="0">
              <a:solidFill>
                <a:srgbClr val="002060"/>
              </a:solidFill>
            </a:endParaRPr>
          </a:p>
          <a:p>
            <a:r>
              <a:rPr lang="en-US" sz="3200" b="1" dirty="0">
                <a:solidFill>
                  <a:srgbClr val="002060"/>
                </a:solidFill>
              </a:rPr>
              <a:t>Are you having an event where we could come and set up the Chatty Van or Public Living Room?</a:t>
            </a:r>
          </a:p>
          <a:p>
            <a:endParaRPr lang="en-US" sz="3200" b="1" dirty="0">
              <a:solidFill>
                <a:srgbClr val="002060"/>
              </a:solidFill>
            </a:endParaRPr>
          </a:p>
        </p:txBody>
      </p:sp>
    </p:spTree>
    <p:extLst>
      <p:ext uri="{BB962C8B-B14F-4D97-AF65-F5344CB8AC3E}">
        <p14:creationId xmlns:p14="http://schemas.microsoft.com/office/powerpoint/2010/main" val="2555664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751985-5A02-4429-B58A-0FDCAD1DC187}"/>
              </a:ext>
            </a:extLst>
          </p:cNvPr>
          <p:cNvSpPr>
            <a:spLocks noGrp="1"/>
          </p:cNvSpPr>
          <p:nvPr>
            <p:ph type="subTitle" idx="1"/>
          </p:nvPr>
        </p:nvSpPr>
        <p:spPr>
          <a:xfrm>
            <a:off x="4616824" y="3602038"/>
            <a:ext cx="6051176" cy="450009"/>
          </a:xfrm>
        </p:spPr>
        <p:txBody>
          <a:bodyPr/>
          <a:lstStyle/>
          <a:p>
            <a:r>
              <a:rPr lang="en-US" dirty="0"/>
              <a:t>24</a:t>
            </a:r>
            <a:r>
              <a:rPr lang="en-US" baseline="30000" dirty="0"/>
              <a:t>th</a:t>
            </a:r>
            <a:r>
              <a:rPr lang="en-US" dirty="0"/>
              <a:t> March 2022</a:t>
            </a:r>
          </a:p>
        </p:txBody>
      </p:sp>
      <p:sp>
        <p:nvSpPr>
          <p:cNvPr id="8" name="Rectangle 7">
            <a:extLst>
              <a:ext uri="{FF2B5EF4-FFF2-40B4-BE49-F238E27FC236}">
                <a16:creationId xmlns:a16="http://schemas.microsoft.com/office/drawing/2014/main" id="{EBC03284-D65C-4BEF-B62F-5BB24EB63167}"/>
              </a:ext>
            </a:extLst>
          </p:cNvPr>
          <p:cNvSpPr/>
          <p:nvPr/>
        </p:nvSpPr>
        <p:spPr>
          <a:xfrm>
            <a:off x="0" y="0"/>
            <a:ext cx="12192000" cy="6858000"/>
          </a:xfrm>
          <a:prstGeom prst="rect">
            <a:avLst/>
          </a:prstGeom>
          <a:solidFill>
            <a:srgbClr val="FFDF57"/>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GB" sz="1400" dirty="0"/>
          </a:p>
        </p:txBody>
      </p:sp>
      <p:pic>
        <p:nvPicPr>
          <p:cNvPr id="7" name="Picture 6" descr="Qr code&#10;&#10;Description automatically generated">
            <a:extLst>
              <a:ext uri="{FF2B5EF4-FFF2-40B4-BE49-F238E27FC236}">
                <a16:creationId xmlns:a16="http://schemas.microsoft.com/office/drawing/2014/main" id="{9D6F4B1D-CB1E-1834-CA61-5BACDF1C2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17" y="0"/>
            <a:ext cx="5383529" cy="6858000"/>
          </a:xfrm>
          <a:prstGeom prst="rect">
            <a:avLst/>
          </a:prstGeom>
        </p:spPr>
      </p:pic>
      <p:sp>
        <p:nvSpPr>
          <p:cNvPr id="2" name="TextBox 1">
            <a:extLst>
              <a:ext uri="{FF2B5EF4-FFF2-40B4-BE49-F238E27FC236}">
                <a16:creationId xmlns:a16="http://schemas.microsoft.com/office/drawing/2014/main" id="{0AE3311A-999A-41F8-95C5-A254974FF46F}"/>
              </a:ext>
            </a:extLst>
          </p:cNvPr>
          <p:cNvSpPr txBox="1"/>
          <p:nvPr/>
        </p:nvSpPr>
        <p:spPr>
          <a:xfrm>
            <a:off x="5733779" y="539024"/>
            <a:ext cx="6341471" cy="6124754"/>
          </a:xfrm>
          <a:prstGeom prst="rect">
            <a:avLst/>
          </a:prstGeom>
          <a:noFill/>
        </p:spPr>
        <p:txBody>
          <a:bodyPr wrap="square" rtlCol="0">
            <a:spAutoFit/>
          </a:bodyPr>
          <a:lstStyle/>
          <a:p>
            <a:r>
              <a:rPr lang="en-GB" sz="3600" b="1" dirty="0">
                <a:solidFill>
                  <a:srgbClr val="EE7B31"/>
                </a:solidFill>
                <a:effectLst>
                  <a:outerShdw blurRad="38100" dist="38100" dir="2700000" algn="tl">
                    <a:srgbClr val="000000">
                      <a:alpha val="43137"/>
                    </a:srgbClr>
                  </a:outerShdw>
                </a:effectLst>
              </a:rPr>
              <a:t>Networking &amp; Light Lunch</a:t>
            </a:r>
          </a:p>
          <a:p>
            <a:endParaRPr lang="en-GB" sz="3600" dirty="0"/>
          </a:p>
          <a:p>
            <a:r>
              <a:rPr lang="en-GB" sz="3600" dirty="0"/>
              <a:t>Join us at the next immersive (Community Partnership) experience on Wednesday 18</a:t>
            </a:r>
            <a:r>
              <a:rPr lang="en-GB" sz="3600" baseline="30000" dirty="0"/>
              <a:t>th</a:t>
            </a:r>
            <a:r>
              <a:rPr lang="en-GB" sz="3600" dirty="0"/>
              <a:t> September 2024 at The Kindle Centre!</a:t>
            </a:r>
          </a:p>
          <a:p>
            <a:r>
              <a:rPr lang="en-GB" sz="2800" b="1" dirty="0">
                <a:solidFill>
                  <a:srgbClr val="EE7B31"/>
                </a:solidFill>
                <a:effectLst>
                  <a:outerShdw blurRad="38100" dist="38100" dir="2700000" algn="tl">
                    <a:srgbClr val="000000">
                      <a:alpha val="43137"/>
                    </a:srgbClr>
                  </a:outerShdw>
                </a:effectLst>
              </a:rPr>
              <a:t>Community Partnership enquiries to:</a:t>
            </a:r>
          </a:p>
          <a:p>
            <a:endParaRPr lang="en-GB" sz="2800" b="1" dirty="0">
              <a:solidFill>
                <a:srgbClr val="EE7B31"/>
              </a:solidFill>
              <a:effectLst>
                <a:outerShdw blurRad="38100" dist="38100" dir="2700000" algn="tl">
                  <a:srgbClr val="000000">
                    <a:alpha val="43137"/>
                  </a:srgbClr>
                </a:outerShdw>
              </a:effectLst>
            </a:endParaRPr>
          </a:p>
          <a:p>
            <a:r>
              <a:rPr lang="en-GB" sz="2800" b="1" dirty="0">
                <a:solidFill>
                  <a:srgbClr val="EE7B31"/>
                </a:solidFill>
                <a:effectLst>
                  <a:outerShdw blurRad="38100" dist="38100" dir="2700000" algn="tl">
                    <a:srgbClr val="000000">
                      <a:alpha val="43137"/>
                    </a:srgbClr>
                  </a:outerShdw>
                </a:effectLst>
                <a:hlinkClick r:id="rId3"/>
              </a:rPr>
              <a:t>sam@healthwatchherefordshire.co.uk</a:t>
            </a:r>
            <a:endParaRPr lang="en-GB" sz="2800" b="1" dirty="0">
              <a:solidFill>
                <a:srgbClr val="EE7B31"/>
              </a:solidFill>
              <a:effectLst>
                <a:outerShdw blurRad="38100" dist="38100" dir="2700000" algn="tl">
                  <a:srgbClr val="000000">
                    <a:alpha val="43137"/>
                  </a:srgbClr>
                </a:outerShdw>
              </a:effectLst>
            </a:endParaRPr>
          </a:p>
          <a:p>
            <a:r>
              <a:rPr lang="en-GB" sz="2800" b="1" dirty="0">
                <a:solidFill>
                  <a:srgbClr val="EE7B31"/>
                </a:solidFill>
                <a:effectLst>
                  <a:outerShdw blurRad="38100" dist="38100" dir="2700000" algn="tl">
                    <a:srgbClr val="000000">
                      <a:alpha val="43137"/>
                    </a:srgbClr>
                  </a:outerShdw>
                </a:effectLst>
                <a:hlinkClick r:id="rId4"/>
              </a:rPr>
              <a:t>simone@healthwatchherefordshire.co.uk</a:t>
            </a:r>
            <a:endParaRPr lang="en-GB" sz="2800" b="1" dirty="0">
              <a:solidFill>
                <a:srgbClr val="EE7B31"/>
              </a:solidFill>
              <a:effectLst>
                <a:outerShdw blurRad="38100" dist="38100" dir="2700000" algn="tl">
                  <a:srgbClr val="000000">
                    <a:alpha val="43137"/>
                  </a:srgbClr>
                </a:outerShdw>
              </a:effectLst>
            </a:endParaRPr>
          </a:p>
          <a:p>
            <a:endParaRPr lang="en-GB" sz="2800" b="1" dirty="0">
              <a:solidFill>
                <a:srgbClr val="EE7B3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015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05E-6FF5-42B3-BE57-5CE86962B51A}"/>
              </a:ext>
            </a:extLst>
          </p:cNvPr>
          <p:cNvSpPr>
            <a:spLocks noGrp="1"/>
          </p:cNvSpPr>
          <p:nvPr>
            <p:ph type="ctrTitle"/>
          </p:nvPr>
        </p:nvSpPr>
        <p:spPr>
          <a:xfrm>
            <a:off x="417689" y="4600575"/>
            <a:ext cx="11345333" cy="1187885"/>
          </a:xfrm>
        </p:spPr>
        <p:txBody>
          <a:bodyPr>
            <a:normAutofit/>
          </a:bodyPr>
          <a:lstStyle/>
          <a:p>
            <a:pPr algn="l"/>
            <a:r>
              <a:rPr lang="en-GB" sz="3200" b="1" dirty="0" err="1">
                <a:solidFill>
                  <a:schemeClr val="accent1"/>
                </a:solidFill>
                <a:latin typeface="Arial"/>
                <a:cs typeface="Arial"/>
              </a:rPr>
              <a:t>WorkWell</a:t>
            </a:r>
            <a:r>
              <a:rPr lang="en-GB" sz="3200" b="1" dirty="0">
                <a:solidFill>
                  <a:schemeClr val="accent1"/>
                </a:solidFill>
                <a:latin typeface="Arial"/>
                <a:cs typeface="Arial"/>
              </a:rPr>
              <a:t> </a:t>
            </a:r>
            <a:br>
              <a:rPr lang="en-GB" sz="3200" b="1" dirty="0">
                <a:latin typeface="Arial"/>
                <a:cs typeface="Arial"/>
              </a:rPr>
            </a:br>
            <a:r>
              <a:rPr lang="en-GB" sz="2400" b="1" dirty="0">
                <a:latin typeface="Arial"/>
                <a:cs typeface="Arial"/>
              </a:rPr>
              <a:t>Herefordshire Community Partnership</a:t>
            </a:r>
            <a:endParaRPr lang="en-GB" sz="3200" b="1" dirty="0"/>
          </a:p>
        </p:txBody>
      </p:sp>
      <p:sp>
        <p:nvSpPr>
          <p:cNvPr id="4" name="TextBox 3">
            <a:extLst>
              <a:ext uri="{FF2B5EF4-FFF2-40B4-BE49-F238E27FC236}">
                <a16:creationId xmlns:a16="http://schemas.microsoft.com/office/drawing/2014/main" id="{E2E80A72-6438-4B38-E356-CCF0EF4FE819}"/>
              </a:ext>
            </a:extLst>
          </p:cNvPr>
          <p:cNvSpPr txBox="1"/>
          <p:nvPr/>
        </p:nvSpPr>
        <p:spPr>
          <a:xfrm>
            <a:off x="417689" y="5773423"/>
            <a:ext cx="98317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July 2024</a:t>
            </a:r>
            <a:endPar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1480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81F3EB4-5F6B-FA9D-6F61-ECB1147AD6DC}"/>
              </a:ext>
            </a:extLst>
          </p:cNvPr>
          <p:cNvSpPr txBox="1"/>
          <p:nvPr/>
        </p:nvSpPr>
        <p:spPr>
          <a:xfrm>
            <a:off x="241993" y="1274233"/>
            <a:ext cx="11303567" cy="1528234"/>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 for Work and Pensions (DWP) funded scheme to help people: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3200" b="1" i="1"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Start, Stay and Succeed in work</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 name="Picture 16">
            <a:extLst>
              <a:ext uri="{FF2B5EF4-FFF2-40B4-BE49-F238E27FC236}">
                <a16:creationId xmlns:a16="http://schemas.microsoft.com/office/drawing/2014/main" id="{026A7ED4-C07B-A330-48D0-A7E168C83EF9}"/>
              </a:ext>
            </a:extLst>
          </p:cNvPr>
          <p:cNvPicPr>
            <a:picLocks noChangeAspect="1"/>
          </p:cNvPicPr>
          <p:nvPr/>
        </p:nvPicPr>
        <p:blipFill>
          <a:blip r:embed="rId3"/>
          <a:stretch>
            <a:fillRect/>
          </a:stretch>
        </p:blipFill>
        <p:spPr>
          <a:xfrm>
            <a:off x="10117481" y="38521"/>
            <a:ext cx="2019101" cy="530014"/>
          </a:xfrm>
          <a:prstGeom prst="rect">
            <a:avLst/>
          </a:prstGeom>
        </p:spPr>
      </p:pic>
      <p:sp>
        <p:nvSpPr>
          <p:cNvPr id="3" name="Title 1">
            <a:extLst>
              <a:ext uri="{FF2B5EF4-FFF2-40B4-BE49-F238E27FC236}">
                <a16:creationId xmlns:a16="http://schemas.microsoft.com/office/drawing/2014/main" id="{E8775955-9915-272C-79E2-0FAAD447157F}"/>
              </a:ext>
            </a:extLst>
          </p:cNvPr>
          <p:cNvSpPr txBox="1">
            <a:spLocks/>
          </p:cNvSpPr>
          <p:nvPr/>
        </p:nvSpPr>
        <p:spPr>
          <a:xfrm>
            <a:off x="519404" y="66502"/>
            <a:ext cx="11672596" cy="847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2B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72BC"/>
                </a:solidFill>
                <a:effectLst/>
                <a:uLnTx/>
                <a:uFillTx/>
                <a:latin typeface="Arial" panose="020B0604020202020204" pitchFamily="34" charset="0"/>
                <a:ea typeface="+mj-ea"/>
                <a:cs typeface="Arial" panose="020B0604020202020204" pitchFamily="34" charset="0"/>
              </a:rPr>
              <a:t>What is </a:t>
            </a:r>
            <a:r>
              <a:rPr kumimoji="0" lang="en-GB" sz="3200" b="1" i="0" u="none" strike="noStrike" kern="1200" cap="none" spc="0" normalizeH="0" baseline="0" noProof="0" dirty="0" err="1">
                <a:ln>
                  <a:noFill/>
                </a:ln>
                <a:solidFill>
                  <a:srgbClr val="0072BC"/>
                </a:solidFill>
                <a:effectLst/>
                <a:uLnTx/>
                <a:uFillTx/>
                <a:latin typeface="Arial" panose="020B0604020202020204" pitchFamily="34" charset="0"/>
                <a:ea typeface="+mj-ea"/>
                <a:cs typeface="Arial" panose="020B0604020202020204" pitchFamily="34" charset="0"/>
              </a:rPr>
              <a:t>WorkWell</a:t>
            </a:r>
            <a:r>
              <a:rPr kumimoji="0" lang="en-GB" sz="3200" b="1" i="0" u="none" strike="noStrike" kern="1200" cap="none" spc="0" normalizeH="0" baseline="0" noProof="0" dirty="0">
                <a:ln>
                  <a:noFill/>
                </a:ln>
                <a:solidFill>
                  <a:srgbClr val="0072BC"/>
                </a:solidFill>
                <a:effectLst/>
                <a:uLnTx/>
                <a:uFillTx/>
                <a:latin typeface="Arial" panose="020B0604020202020204" pitchFamily="34" charset="0"/>
                <a:ea typeface="+mj-ea"/>
                <a:cs typeface="Arial" panose="020B0604020202020204" pitchFamily="34" charset="0"/>
              </a:rPr>
              <a:t>?</a:t>
            </a:r>
          </a:p>
        </p:txBody>
      </p:sp>
      <p:pic>
        <p:nvPicPr>
          <p:cNvPr id="5" name="Graphic 4" descr="Crawl with solid fill">
            <a:extLst>
              <a:ext uri="{FF2B5EF4-FFF2-40B4-BE49-F238E27FC236}">
                <a16:creationId xmlns:a16="http://schemas.microsoft.com/office/drawing/2014/main" id="{3B86407E-2903-DE70-F955-E4069DBAB9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6033" y="3052233"/>
            <a:ext cx="914400" cy="914400"/>
          </a:xfrm>
          <a:prstGeom prst="rect">
            <a:avLst/>
          </a:prstGeom>
        </p:spPr>
      </p:pic>
      <p:pic>
        <p:nvPicPr>
          <p:cNvPr id="7" name="Graphic 6" descr="Person eating with solid fill">
            <a:extLst>
              <a:ext uri="{FF2B5EF4-FFF2-40B4-BE49-F238E27FC236}">
                <a16:creationId xmlns:a16="http://schemas.microsoft.com/office/drawing/2014/main" id="{126D5118-1369-954C-58D4-23889A340E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6033" y="4216399"/>
            <a:ext cx="914400" cy="914400"/>
          </a:xfrm>
          <a:prstGeom prst="rect">
            <a:avLst/>
          </a:prstGeom>
        </p:spPr>
      </p:pic>
      <p:pic>
        <p:nvPicPr>
          <p:cNvPr id="9" name="Graphic 8" descr="Medal with solid fill">
            <a:extLst>
              <a:ext uri="{FF2B5EF4-FFF2-40B4-BE49-F238E27FC236}">
                <a16:creationId xmlns:a16="http://schemas.microsoft.com/office/drawing/2014/main" id="{54519C23-F39F-BF50-D89F-84D294F16A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033" y="5528733"/>
            <a:ext cx="914400" cy="914400"/>
          </a:xfrm>
          <a:prstGeom prst="rect">
            <a:avLst/>
          </a:prstGeom>
        </p:spPr>
      </p:pic>
      <p:sp>
        <p:nvSpPr>
          <p:cNvPr id="11" name="TextBox 10">
            <a:extLst>
              <a:ext uri="{FF2B5EF4-FFF2-40B4-BE49-F238E27FC236}">
                <a16:creationId xmlns:a16="http://schemas.microsoft.com/office/drawing/2014/main" id="{9E4F6787-3FDF-8D46-FEEC-069EEEE1AB1E}"/>
              </a:ext>
            </a:extLst>
          </p:cNvPr>
          <p:cNvSpPr txBox="1"/>
          <p:nvPr/>
        </p:nvSpPr>
        <p:spPr>
          <a:xfrm>
            <a:off x="1663700" y="3162300"/>
            <a:ext cx="95640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solidFill>
                <a:effectLst/>
                <a:uLnTx/>
                <a:uFillTx/>
                <a:latin typeface="Calibri" panose="020F0502020204030204"/>
                <a:ea typeface="+mn-ea"/>
                <a:cs typeface="+mn-cs"/>
              </a:rPr>
              <a:t>Start: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People not working because of a disability or health condition that could be overcome with some reasonable adjustments.</a:t>
            </a:r>
          </a:p>
        </p:txBody>
      </p:sp>
      <p:sp>
        <p:nvSpPr>
          <p:cNvPr id="12" name="TextBox 11">
            <a:extLst>
              <a:ext uri="{FF2B5EF4-FFF2-40B4-BE49-F238E27FC236}">
                <a16:creationId xmlns:a16="http://schemas.microsoft.com/office/drawing/2014/main" id="{4098FD49-A4B0-77B7-979C-03176BF980BC}"/>
              </a:ext>
            </a:extLst>
          </p:cNvPr>
          <p:cNvSpPr txBox="1"/>
          <p:nvPr/>
        </p:nvSpPr>
        <p:spPr>
          <a:xfrm>
            <a:off x="1663699" y="4350433"/>
            <a:ext cx="95640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solidFill>
                <a:effectLst/>
                <a:uLnTx/>
                <a:uFillTx/>
                <a:latin typeface="Calibri" panose="020F0502020204030204"/>
                <a:ea typeface="+mn-ea"/>
                <a:cs typeface="+mn-cs"/>
              </a:rPr>
              <a:t>Stay: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People in employment but struggling to hold down their job because of their disability or health condition.</a:t>
            </a:r>
          </a:p>
        </p:txBody>
      </p:sp>
      <p:sp>
        <p:nvSpPr>
          <p:cNvPr id="13" name="TextBox 12">
            <a:extLst>
              <a:ext uri="{FF2B5EF4-FFF2-40B4-BE49-F238E27FC236}">
                <a16:creationId xmlns:a16="http://schemas.microsoft.com/office/drawing/2014/main" id="{5B80FBB3-1B85-F46A-A51E-0DE4C62AD5DA}"/>
              </a:ext>
            </a:extLst>
          </p:cNvPr>
          <p:cNvSpPr txBox="1"/>
          <p:nvPr/>
        </p:nvSpPr>
        <p:spPr>
          <a:xfrm>
            <a:off x="1663699" y="5662767"/>
            <a:ext cx="95640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solidFill>
                <a:effectLst/>
                <a:uLnTx/>
                <a:uFillTx/>
                <a:latin typeface="Calibri" panose="020F0502020204030204"/>
                <a:ea typeface="+mn-ea"/>
                <a:cs typeface="+mn-cs"/>
              </a:rPr>
              <a:t>Succeed: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programme aims to help people through coaching and other support mechanisms to overcome these barriers and succeed in the workplace.</a:t>
            </a:r>
          </a:p>
        </p:txBody>
      </p:sp>
    </p:spTree>
    <p:extLst>
      <p:ext uri="{BB962C8B-B14F-4D97-AF65-F5344CB8AC3E}">
        <p14:creationId xmlns:p14="http://schemas.microsoft.com/office/powerpoint/2010/main" val="127736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81F3EB4-5F6B-FA9D-6F61-ECB1147AD6DC}"/>
              </a:ext>
            </a:extLst>
          </p:cNvPr>
          <p:cNvSpPr txBox="1"/>
          <p:nvPr/>
        </p:nvSpPr>
        <p:spPr>
          <a:xfrm>
            <a:off x="241993" y="1274232"/>
            <a:ext cx="11303567" cy="5170529"/>
          </a:xfrm>
          <a:prstGeom prst="rect">
            <a:avLst/>
          </a:prstGeom>
          <a:noFill/>
        </p:spPr>
        <p:txBody>
          <a:bodyPr wrap="square" lIns="91440" tIns="45720" rIns="91440" bIns="45720" rtlCol="0" anchor="t">
            <a:no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is to support </a:t>
            </a: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2,360</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people between </a:t>
            </a: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01 October 2024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31</a:t>
            </a:r>
            <a:r>
              <a:rPr kumimoji="0" lang="en-GB" sz="2000" b="1" i="0" u="none" strike="noStrike" kern="1200" cap="none" spc="0" normalizeH="0" baseline="30000" noProof="0" dirty="0">
                <a:ln>
                  <a:noFill/>
                </a:ln>
                <a:solidFill>
                  <a:srgbClr val="4472C4"/>
                </a:solidFill>
                <a:effectLst/>
                <a:uLnTx/>
                <a:uFillTx/>
                <a:latin typeface="Arial" panose="020B0604020202020204" pitchFamily="34" charset="0"/>
                <a:ea typeface="+mn-ea"/>
                <a:cs typeface="Arial" panose="020B0604020202020204" pitchFamily="34" charset="0"/>
              </a:rPr>
              <a:t>st</a:t>
            </a: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March 2026</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Accessible to anybody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Herefordshire and Worcestershire who:</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an </a:t>
            </a: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address</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the area, or is registered with a </a:t>
            </a: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GP</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H&amp;W</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an </a:t>
            </a: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entitlement to work</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Could be employed in </a:t>
            </a: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large, medium or small enterprises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Could be employed in the </a:t>
            </a: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public sector</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Could be employed in the </a:t>
            </a: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VCSE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Could be </a:t>
            </a: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self employed</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Could be not working </a:t>
            </a: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in receipt of benefits</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Could be not working</a:t>
            </a: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and not currently receiving any support</a:t>
            </a:r>
          </a:p>
        </p:txBody>
      </p:sp>
      <p:pic>
        <p:nvPicPr>
          <p:cNvPr id="17" name="Picture 16">
            <a:extLst>
              <a:ext uri="{FF2B5EF4-FFF2-40B4-BE49-F238E27FC236}">
                <a16:creationId xmlns:a16="http://schemas.microsoft.com/office/drawing/2014/main" id="{026A7ED4-C07B-A330-48D0-A7E168C83EF9}"/>
              </a:ext>
            </a:extLst>
          </p:cNvPr>
          <p:cNvPicPr>
            <a:picLocks noChangeAspect="1"/>
          </p:cNvPicPr>
          <p:nvPr/>
        </p:nvPicPr>
        <p:blipFill>
          <a:blip r:embed="rId3"/>
          <a:stretch>
            <a:fillRect/>
          </a:stretch>
        </p:blipFill>
        <p:spPr>
          <a:xfrm>
            <a:off x="10117481" y="38521"/>
            <a:ext cx="2019101" cy="530014"/>
          </a:xfrm>
          <a:prstGeom prst="rect">
            <a:avLst/>
          </a:prstGeom>
        </p:spPr>
      </p:pic>
      <p:sp>
        <p:nvSpPr>
          <p:cNvPr id="3" name="Title 1">
            <a:extLst>
              <a:ext uri="{FF2B5EF4-FFF2-40B4-BE49-F238E27FC236}">
                <a16:creationId xmlns:a16="http://schemas.microsoft.com/office/drawing/2014/main" id="{E8775955-9915-272C-79E2-0FAAD447157F}"/>
              </a:ext>
            </a:extLst>
          </p:cNvPr>
          <p:cNvSpPr txBox="1">
            <a:spLocks/>
          </p:cNvSpPr>
          <p:nvPr/>
        </p:nvSpPr>
        <p:spPr>
          <a:xfrm>
            <a:off x="519404" y="66502"/>
            <a:ext cx="11672596" cy="847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2B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72BC"/>
                </a:solidFill>
                <a:effectLst/>
                <a:uLnTx/>
                <a:uFillTx/>
                <a:latin typeface="Arial" panose="020B0604020202020204" pitchFamily="34" charset="0"/>
                <a:ea typeface="+mj-ea"/>
                <a:cs typeface="Arial" panose="020B0604020202020204" pitchFamily="34" charset="0"/>
              </a:rPr>
              <a:t>Scope of the local scheme</a:t>
            </a:r>
          </a:p>
        </p:txBody>
      </p:sp>
    </p:spTree>
    <p:extLst>
      <p:ext uri="{BB962C8B-B14F-4D97-AF65-F5344CB8AC3E}">
        <p14:creationId xmlns:p14="http://schemas.microsoft.com/office/powerpoint/2010/main" val="290884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81F3EB4-5F6B-FA9D-6F61-ECB1147AD6DC}"/>
              </a:ext>
            </a:extLst>
          </p:cNvPr>
          <p:cNvSpPr txBox="1"/>
          <p:nvPr/>
        </p:nvSpPr>
        <p:spPr>
          <a:xfrm>
            <a:off x="241993" y="1274232"/>
            <a:ext cx="11303567" cy="5170529"/>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Access</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the service could be one of the following:</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Following request for “sick/fit note” from GP (GP referral)</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Referral by employer (with person’s consent)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Self-referral / family / friend / community organisation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Referral from Job Centre Plus or Council Benefits service (with the person’s consent)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Health conditions expected to be covered</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Mental health</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Musco-skeletal (conditions that may be helped with Physiotherapy or guided exercise)</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conditions that may require non-medical or low-level medical interventions or where the individual may benefit from general counselling or coaching</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not an alternative route </a:t>
            </a:r>
            <a:r>
              <a:rPr kumimoji="0" lang="en-GB"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into NHS services for health conditions that don’t affect a person’s employment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 name="Picture 16">
            <a:extLst>
              <a:ext uri="{FF2B5EF4-FFF2-40B4-BE49-F238E27FC236}">
                <a16:creationId xmlns:a16="http://schemas.microsoft.com/office/drawing/2014/main" id="{026A7ED4-C07B-A330-48D0-A7E168C83EF9}"/>
              </a:ext>
            </a:extLst>
          </p:cNvPr>
          <p:cNvPicPr>
            <a:picLocks noChangeAspect="1"/>
          </p:cNvPicPr>
          <p:nvPr/>
        </p:nvPicPr>
        <p:blipFill>
          <a:blip r:embed="rId3"/>
          <a:stretch>
            <a:fillRect/>
          </a:stretch>
        </p:blipFill>
        <p:spPr>
          <a:xfrm>
            <a:off x="10117481" y="38521"/>
            <a:ext cx="2019101" cy="530014"/>
          </a:xfrm>
          <a:prstGeom prst="rect">
            <a:avLst/>
          </a:prstGeom>
        </p:spPr>
      </p:pic>
      <p:sp>
        <p:nvSpPr>
          <p:cNvPr id="3" name="Title 1">
            <a:extLst>
              <a:ext uri="{FF2B5EF4-FFF2-40B4-BE49-F238E27FC236}">
                <a16:creationId xmlns:a16="http://schemas.microsoft.com/office/drawing/2014/main" id="{E8775955-9915-272C-79E2-0FAAD447157F}"/>
              </a:ext>
            </a:extLst>
          </p:cNvPr>
          <p:cNvSpPr txBox="1">
            <a:spLocks/>
          </p:cNvSpPr>
          <p:nvPr/>
        </p:nvSpPr>
        <p:spPr>
          <a:xfrm>
            <a:off x="519404" y="66502"/>
            <a:ext cx="11672596" cy="847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2B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72BC"/>
                </a:solidFill>
                <a:effectLst/>
                <a:uLnTx/>
                <a:uFillTx/>
                <a:latin typeface="Arial" panose="020B0604020202020204" pitchFamily="34" charset="0"/>
                <a:ea typeface="+mj-ea"/>
                <a:cs typeface="Arial" panose="020B0604020202020204" pitchFamily="34" charset="0"/>
              </a:rPr>
              <a:t>Access to the service</a:t>
            </a:r>
          </a:p>
        </p:txBody>
      </p:sp>
    </p:spTree>
    <p:extLst>
      <p:ext uri="{BB962C8B-B14F-4D97-AF65-F5344CB8AC3E}">
        <p14:creationId xmlns:p14="http://schemas.microsoft.com/office/powerpoint/2010/main" val="3936470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26A7ED4-C07B-A330-48D0-A7E168C83EF9}"/>
              </a:ext>
            </a:extLst>
          </p:cNvPr>
          <p:cNvPicPr>
            <a:picLocks noChangeAspect="1"/>
          </p:cNvPicPr>
          <p:nvPr/>
        </p:nvPicPr>
        <p:blipFill>
          <a:blip r:embed="rId3"/>
          <a:stretch>
            <a:fillRect/>
          </a:stretch>
        </p:blipFill>
        <p:spPr>
          <a:xfrm>
            <a:off x="10117481" y="38521"/>
            <a:ext cx="2019101" cy="530014"/>
          </a:xfrm>
          <a:prstGeom prst="rect">
            <a:avLst/>
          </a:prstGeom>
        </p:spPr>
      </p:pic>
      <p:sp>
        <p:nvSpPr>
          <p:cNvPr id="3" name="Title 1">
            <a:extLst>
              <a:ext uri="{FF2B5EF4-FFF2-40B4-BE49-F238E27FC236}">
                <a16:creationId xmlns:a16="http://schemas.microsoft.com/office/drawing/2014/main" id="{E8775955-9915-272C-79E2-0FAAD447157F}"/>
              </a:ext>
            </a:extLst>
          </p:cNvPr>
          <p:cNvSpPr txBox="1">
            <a:spLocks/>
          </p:cNvSpPr>
          <p:nvPr/>
        </p:nvSpPr>
        <p:spPr>
          <a:xfrm>
            <a:off x="519404" y="66502"/>
            <a:ext cx="11672596" cy="847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2B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72BC"/>
                </a:solidFill>
                <a:effectLst/>
                <a:uLnTx/>
                <a:uFillTx/>
                <a:latin typeface="Arial" panose="020B0604020202020204" pitchFamily="34" charset="0"/>
                <a:ea typeface="+mj-ea"/>
                <a:cs typeface="Arial" panose="020B0604020202020204" pitchFamily="34" charset="0"/>
              </a:rPr>
              <a:t>Typical expected participant journey</a:t>
            </a:r>
          </a:p>
        </p:txBody>
      </p:sp>
      <p:sp>
        <p:nvSpPr>
          <p:cNvPr id="2" name="Rectangle 1">
            <a:extLst>
              <a:ext uri="{FF2B5EF4-FFF2-40B4-BE49-F238E27FC236}">
                <a16:creationId xmlns:a16="http://schemas.microsoft.com/office/drawing/2014/main" id="{EE19EF5C-58AB-D5F0-146B-FDF89C51AB8F}"/>
              </a:ext>
            </a:extLst>
          </p:cNvPr>
          <p:cNvSpPr/>
          <p:nvPr/>
        </p:nvSpPr>
        <p:spPr>
          <a:xfrm>
            <a:off x="579968" y="1781665"/>
            <a:ext cx="1803400" cy="17907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GP Referral</a:t>
            </a:r>
          </a:p>
        </p:txBody>
      </p:sp>
      <p:sp>
        <p:nvSpPr>
          <p:cNvPr id="4" name="Rectangle 3">
            <a:extLst>
              <a:ext uri="{FF2B5EF4-FFF2-40B4-BE49-F238E27FC236}">
                <a16:creationId xmlns:a16="http://schemas.microsoft.com/office/drawing/2014/main" id="{1A06203D-E115-77E6-3BEE-E892A7617639}"/>
              </a:ext>
            </a:extLst>
          </p:cNvPr>
          <p:cNvSpPr/>
          <p:nvPr/>
        </p:nvSpPr>
        <p:spPr>
          <a:xfrm>
            <a:off x="579968" y="3830598"/>
            <a:ext cx="1803400" cy="209973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Other referral</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Employer</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Self</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JC+ etc</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575884B-62F2-E725-A0AF-7BBD78956861}"/>
              </a:ext>
            </a:extLst>
          </p:cNvPr>
          <p:cNvSpPr/>
          <p:nvPr/>
        </p:nvSpPr>
        <p:spPr>
          <a:xfrm>
            <a:off x="2954868" y="3830598"/>
            <a:ext cx="1202266" cy="20955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Triage to assess suitability</a:t>
            </a:r>
          </a:p>
        </p:txBody>
      </p:sp>
      <p:sp>
        <p:nvSpPr>
          <p:cNvPr id="6" name="Rectangle 5">
            <a:extLst>
              <a:ext uri="{FF2B5EF4-FFF2-40B4-BE49-F238E27FC236}">
                <a16:creationId xmlns:a16="http://schemas.microsoft.com/office/drawing/2014/main" id="{05D5C890-C2ED-0B4A-4E3A-768DE9F6F507}"/>
              </a:ext>
            </a:extLst>
          </p:cNvPr>
          <p:cNvSpPr/>
          <p:nvPr/>
        </p:nvSpPr>
        <p:spPr>
          <a:xfrm>
            <a:off x="4703234" y="1781665"/>
            <a:ext cx="1803400" cy="41486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Assessment by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Work and Health Coach (WHC)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based in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Primary Care Network (PCN)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Agreement to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Implement a personal plan</a:t>
            </a:r>
          </a:p>
        </p:txBody>
      </p:sp>
      <p:sp>
        <p:nvSpPr>
          <p:cNvPr id="7" name="Rectangle 6">
            <a:extLst>
              <a:ext uri="{FF2B5EF4-FFF2-40B4-BE49-F238E27FC236}">
                <a16:creationId xmlns:a16="http://schemas.microsoft.com/office/drawing/2014/main" id="{9E842536-2150-1C68-D2D0-DFE5E2EA22BB}"/>
              </a:ext>
            </a:extLst>
          </p:cNvPr>
          <p:cNvSpPr/>
          <p:nvPr/>
        </p:nvSpPr>
        <p:spPr>
          <a:xfrm>
            <a:off x="7124698" y="1781666"/>
            <a:ext cx="1803402" cy="1231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Ongoing coaching and support from WHC</a:t>
            </a:r>
          </a:p>
        </p:txBody>
      </p:sp>
      <p:sp>
        <p:nvSpPr>
          <p:cNvPr id="8" name="Rectangle 7">
            <a:extLst>
              <a:ext uri="{FF2B5EF4-FFF2-40B4-BE49-F238E27FC236}">
                <a16:creationId xmlns:a16="http://schemas.microsoft.com/office/drawing/2014/main" id="{32729C23-D73E-B7AD-C45E-C074732432F0}"/>
              </a:ext>
            </a:extLst>
          </p:cNvPr>
          <p:cNvSpPr/>
          <p:nvPr/>
        </p:nvSpPr>
        <p:spPr>
          <a:xfrm>
            <a:off x="7124698" y="3490345"/>
            <a:ext cx="1803400" cy="977900"/>
          </a:xfrm>
          <a:prstGeom prst="rect">
            <a:avLst/>
          </a:prstGeom>
          <a:gradFill>
            <a:gsLst>
              <a:gs pos="41000">
                <a:schemeClr val="accent1">
                  <a:lumMod val="60000"/>
                  <a:lumOff val="40000"/>
                </a:schemeClr>
              </a:gs>
              <a:gs pos="0">
                <a:schemeClr val="accent1"/>
              </a:gs>
              <a:gs pos="100000">
                <a:schemeClr val="accent2"/>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Referral to Multi-Disciplinary Team (MDT)</a:t>
            </a:r>
          </a:p>
        </p:txBody>
      </p:sp>
      <p:sp>
        <p:nvSpPr>
          <p:cNvPr id="9" name="Rectangle 8">
            <a:extLst>
              <a:ext uri="{FF2B5EF4-FFF2-40B4-BE49-F238E27FC236}">
                <a16:creationId xmlns:a16="http://schemas.microsoft.com/office/drawing/2014/main" id="{BF579B6B-6496-93AE-6ADA-A23CFDC09027}"/>
              </a:ext>
            </a:extLst>
          </p:cNvPr>
          <p:cNvSpPr/>
          <p:nvPr/>
        </p:nvSpPr>
        <p:spPr>
          <a:xfrm>
            <a:off x="9626601" y="1790132"/>
            <a:ext cx="1803400" cy="414866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Exit from the programme, either following success completion or agreement between WHC and Individual to cease support if it is not having impact. </a:t>
            </a:r>
          </a:p>
        </p:txBody>
      </p:sp>
      <p:sp>
        <p:nvSpPr>
          <p:cNvPr id="11" name="Arrow: Right 10">
            <a:extLst>
              <a:ext uri="{FF2B5EF4-FFF2-40B4-BE49-F238E27FC236}">
                <a16:creationId xmlns:a16="http://schemas.microsoft.com/office/drawing/2014/main" id="{E3621E62-F168-F2FE-B65B-D37CBEA4A86C}"/>
              </a:ext>
            </a:extLst>
          </p:cNvPr>
          <p:cNvSpPr/>
          <p:nvPr/>
        </p:nvSpPr>
        <p:spPr>
          <a:xfrm>
            <a:off x="2510366" y="2355448"/>
            <a:ext cx="2040470" cy="656167"/>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row: Right 11">
            <a:extLst>
              <a:ext uri="{FF2B5EF4-FFF2-40B4-BE49-F238E27FC236}">
                <a16:creationId xmlns:a16="http://schemas.microsoft.com/office/drawing/2014/main" id="{9E7ABEC5-D7F7-8EB4-638B-EF554F2337B3}"/>
              </a:ext>
            </a:extLst>
          </p:cNvPr>
          <p:cNvSpPr/>
          <p:nvPr/>
        </p:nvSpPr>
        <p:spPr>
          <a:xfrm>
            <a:off x="2514599" y="4512166"/>
            <a:ext cx="338668" cy="656167"/>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Arrow: Right 12">
            <a:extLst>
              <a:ext uri="{FF2B5EF4-FFF2-40B4-BE49-F238E27FC236}">
                <a16:creationId xmlns:a16="http://schemas.microsoft.com/office/drawing/2014/main" id="{F35097B7-9DEE-A532-ED97-5775004F6560}"/>
              </a:ext>
            </a:extLst>
          </p:cNvPr>
          <p:cNvSpPr/>
          <p:nvPr/>
        </p:nvSpPr>
        <p:spPr>
          <a:xfrm>
            <a:off x="4262965" y="4512165"/>
            <a:ext cx="338668" cy="656167"/>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Arrow: Right 13">
            <a:extLst>
              <a:ext uri="{FF2B5EF4-FFF2-40B4-BE49-F238E27FC236}">
                <a16:creationId xmlns:a16="http://schemas.microsoft.com/office/drawing/2014/main" id="{EC4EC867-72F4-59C8-81EC-0DBC4BEA8938}"/>
              </a:ext>
            </a:extLst>
          </p:cNvPr>
          <p:cNvSpPr/>
          <p:nvPr/>
        </p:nvSpPr>
        <p:spPr>
          <a:xfrm>
            <a:off x="6617754" y="3651211"/>
            <a:ext cx="338668" cy="656167"/>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Arrow: Right 14">
            <a:extLst>
              <a:ext uri="{FF2B5EF4-FFF2-40B4-BE49-F238E27FC236}">
                <a16:creationId xmlns:a16="http://schemas.microsoft.com/office/drawing/2014/main" id="{737DD2CD-D156-EA96-D733-F60E87124C38}"/>
              </a:ext>
            </a:extLst>
          </p:cNvPr>
          <p:cNvSpPr/>
          <p:nvPr/>
        </p:nvSpPr>
        <p:spPr>
          <a:xfrm>
            <a:off x="6633632" y="2158431"/>
            <a:ext cx="338668" cy="656167"/>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4F83744D-421B-4FCA-9773-87F557176549}"/>
              </a:ext>
            </a:extLst>
          </p:cNvPr>
          <p:cNvSpPr/>
          <p:nvPr/>
        </p:nvSpPr>
        <p:spPr>
          <a:xfrm rot="5400000">
            <a:off x="7857065" y="2935249"/>
            <a:ext cx="338668" cy="656167"/>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FBA066AD-7432-EAA3-F30D-4EAE51159C8E}"/>
              </a:ext>
            </a:extLst>
          </p:cNvPr>
          <p:cNvSpPr/>
          <p:nvPr/>
        </p:nvSpPr>
        <p:spPr>
          <a:xfrm>
            <a:off x="9084733" y="2158431"/>
            <a:ext cx="338668" cy="656167"/>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Arrow: Right 19">
            <a:extLst>
              <a:ext uri="{FF2B5EF4-FFF2-40B4-BE49-F238E27FC236}">
                <a16:creationId xmlns:a16="http://schemas.microsoft.com/office/drawing/2014/main" id="{F5B2897E-7C6F-0C5A-ADF2-EE0DBF344EC5}"/>
              </a:ext>
            </a:extLst>
          </p:cNvPr>
          <p:cNvSpPr/>
          <p:nvPr/>
        </p:nvSpPr>
        <p:spPr>
          <a:xfrm>
            <a:off x="9067798" y="5139444"/>
            <a:ext cx="338668" cy="656167"/>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id="{9C473941-3237-DB88-C6F8-DA30A2F39F21}"/>
              </a:ext>
            </a:extLst>
          </p:cNvPr>
          <p:cNvSpPr/>
          <p:nvPr/>
        </p:nvSpPr>
        <p:spPr>
          <a:xfrm rot="5400000">
            <a:off x="7857064" y="4424323"/>
            <a:ext cx="338668" cy="656167"/>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B7ECD61-5011-187D-8206-A64A74C52E55}"/>
              </a:ext>
            </a:extLst>
          </p:cNvPr>
          <p:cNvSpPr/>
          <p:nvPr/>
        </p:nvSpPr>
        <p:spPr>
          <a:xfrm>
            <a:off x="7140575" y="4992648"/>
            <a:ext cx="1803400" cy="9779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Referral to External Partner or Supplier</a:t>
            </a:r>
          </a:p>
        </p:txBody>
      </p:sp>
      <p:sp>
        <p:nvSpPr>
          <p:cNvPr id="23" name="Arrow: Right 22">
            <a:extLst>
              <a:ext uri="{FF2B5EF4-FFF2-40B4-BE49-F238E27FC236}">
                <a16:creationId xmlns:a16="http://schemas.microsoft.com/office/drawing/2014/main" id="{E288B9E4-EF7C-C006-E7F5-0F2AE17C0ADD}"/>
              </a:ext>
            </a:extLst>
          </p:cNvPr>
          <p:cNvSpPr/>
          <p:nvPr/>
        </p:nvSpPr>
        <p:spPr>
          <a:xfrm>
            <a:off x="6634687" y="5143991"/>
            <a:ext cx="338668" cy="656167"/>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Arrow: Right 23">
            <a:extLst>
              <a:ext uri="{FF2B5EF4-FFF2-40B4-BE49-F238E27FC236}">
                <a16:creationId xmlns:a16="http://schemas.microsoft.com/office/drawing/2014/main" id="{3643107B-BD9A-3F98-7544-D325F3BF8A1D}"/>
              </a:ext>
            </a:extLst>
          </p:cNvPr>
          <p:cNvSpPr/>
          <p:nvPr/>
        </p:nvSpPr>
        <p:spPr>
          <a:xfrm>
            <a:off x="9067798" y="3654458"/>
            <a:ext cx="338668" cy="656167"/>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67B98092-2D25-7051-1D9C-F86B17F8F5F1}"/>
              </a:ext>
            </a:extLst>
          </p:cNvPr>
          <p:cNvSpPr txBox="1"/>
          <p:nvPr/>
        </p:nvSpPr>
        <p:spPr>
          <a:xfrm>
            <a:off x="579969" y="1005128"/>
            <a:ext cx="3577166" cy="461665"/>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Access</a:t>
            </a:r>
          </a:p>
        </p:txBody>
      </p:sp>
      <p:sp>
        <p:nvSpPr>
          <p:cNvPr id="34" name="TextBox 33">
            <a:extLst>
              <a:ext uri="{FF2B5EF4-FFF2-40B4-BE49-F238E27FC236}">
                <a16:creationId xmlns:a16="http://schemas.microsoft.com/office/drawing/2014/main" id="{59CA3AE4-5CAB-24AA-E3E4-01209C35C80C}"/>
              </a:ext>
            </a:extLst>
          </p:cNvPr>
          <p:cNvSpPr txBox="1"/>
          <p:nvPr/>
        </p:nvSpPr>
        <p:spPr>
          <a:xfrm>
            <a:off x="4652435" y="979729"/>
            <a:ext cx="2192865" cy="461665"/>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Assessment</a:t>
            </a:r>
          </a:p>
        </p:txBody>
      </p:sp>
      <p:sp>
        <p:nvSpPr>
          <p:cNvPr id="35" name="TextBox 34">
            <a:extLst>
              <a:ext uri="{FF2B5EF4-FFF2-40B4-BE49-F238E27FC236}">
                <a16:creationId xmlns:a16="http://schemas.microsoft.com/office/drawing/2014/main" id="{639048E7-E750-6FA9-80A2-0C1023FE00EE}"/>
              </a:ext>
            </a:extLst>
          </p:cNvPr>
          <p:cNvSpPr txBox="1"/>
          <p:nvPr/>
        </p:nvSpPr>
        <p:spPr>
          <a:xfrm>
            <a:off x="7124698" y="979729"/>
            <a:ext cx="2129369" cy="461665"/>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Support</a:t>
            </a:r>
          </a:p>
        </p:txBody>
      </p:sp>
      <p:sp>
        <p:nvSpPr>
          <p:cNvPr id="36" name="TextBox 35">
            <a:extLst>
              <a:ext uri="{FF2B5EF4-FFF2-40B4-BE49-F238E27FC236}">
                <a16:creationId xmlns:a16="http://schemas.microsoft.com/office/drawing/2014/main" id="{427374A0-4C8C-E766-2F83-2DEBE058356A}"/>
              </a:ext>
            </a:extLst>
          </p:cNvPr>
          <p:cNvSpPr txBox="1"/>
          <p:nvPr/>
        </p:nvSpPr>
        <p:spPr>
          <a:xfrm>
            <a:off x="9626601" y="981558"/>
            <a:ext cx="1803400" cy="461665"/>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Exit</a:t>
            </a:r>
          </a:p>
        </p:txBody>
      </p:sp>
      <p:sp>
        <p:nvSpPr>
          <p:cNvPr id="37" name="Rectangle 36">
            <a:extLst>
              <a:ext uri="{FF2B5EF4-FFF2-40B4-BE49-F238E27FC236}">
                <a16:creationId xmlns:a16="http://schemas.microsoft.com/office/drawing/2014/main" id="{A051FA3E-A9A2-E15C-BA25-BF29BEEC8A28}"/>
              </a:ext>
            </a:extLst>
          </p:cNvPr>
          <p:cNvSpPr/>
          <p:nvPr/>
        </p:nvSpPr>
        <p:spPr>
          <a:xfrm>
            <a:off x="3425734" y="6357630"/>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16D102CC-CDF3-539E-89ED-BAA88548CB3F}"/>
              </a:ext>
            </a:extLst>
          </p:cNvPr>
          <p:cNvSpPr txBox="1"/>
          <p:nvPr/>
        </p:nvSpPr>
        <p:spPr>
          <a:xfrm>
            <a:off x="3785734" y="6385997"/>
            <a:ext cx="158896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PCN based services</a:t>
            </a:r>
          </a:p>
        </p:txBody>
      </p:sp>
      <p:sp>
        <p:nvSpPr>
          <p:cNvPr id="39" name="Rectangle 38">
            <a:extLst>
              <a:ext uri="{FF2B5EF4-FFF2-40B4-BE49-F238E27FC236}">
                <a16:creationId xmlns:a16="http://schemas.microsoft.com/office/drawing/2014/main" id="{FBC1540E-B9D3-5924-E90C-85150CEA5F35}"/>
              </a:ext>
            </a:extLst>
          </p:cNvPr>
          <p:cNvSpPr/>
          <p:nvPr/>
        </p:nvSpPr>
        <p:spPr>
          <a:xfrm>
            <a:off x="5836299" y="6357630"/>
            <a:ext cx="360000" cy="360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61B578F-AA42-0298-A591-6BAE9526D77C}"/>
              </a:ext>
            </a:extLst>
          </p:cNvPr>
          <p:cNvSpPr txBox="1"/>
          <p:nvPr/>
        </p:nvSpPr>
        <p:spPr>
          <a:xfrm>
            <a:off x="6209149" y="6388228"/>
            <a:ext cx="251876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External partners / stakeholders</a:t>
            </a:r>
          </a:p>
        </p:txBody>
      </p:sp>
    </p:spTree>
    <p:extLst>
      <p:ext uri="{BB962C8B-B14F-4D97-AF65-F5344CB8AC3E}">
        <p14:creationId xmlns:p14="http://schemas.microsoft.com/office/powerpoint/2010/main" val="3670209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26A7ED4-C07B-A330-48D0-A7E168C83EF9}"/>
              </a:ext>
            </a:extLst>
          </p:cNvPr>
          <p:cNvPicPr>
            <a:picLocks noChangeAspect="1"/>
          </p:cNvPicPr>
          <p:nvPr/>
        </p:nvPicPr>
        <p:blipFill>
          <a:blip r:embed="rId3"/>
          <a:stretch>
            <a:fillRect/>
          </a:stretch>
        </p:blipFill>
        <p:spPr>
          <a:xfrm>
            <a:off x="10117481" y="38521"/>
            <a:ext cx="2019101" cy="530014"/>
          </a:xfrm>
          <a:prstGeom prst="rect">
            <a:avLst/>
          </a:prstGeom>
        </p:spPr>
      </p:pic>
      <p:sp>
        <p:nvSpPr>
          <p:cNvPr id="3" name="Title 1">
            <a:extLst>
              <a:ext uri="{FF2B5EF4-FFF2-40B4-BE49-F238E27FC236}">
                <a16:creationId xmlns:a16="http://schemas.microsoft.com/office/drawing/2014/main" id="{E8775955-9915-272C-79E2-0FAAD447157F}"/>
              </a:ext>
            </a:extLst>
          </p:cNvPr>
          <p:cNvSpPr txBox="1">
            <a:spLocks/>
          </p:cNvSpPr>
          <p:nvPr/>
        </p:nvSpPr>
        <p:spPr>
          <a:xfrm>
            <a:off x="519404" y="66502"/>
            <a:ext cx="11672596" cy="847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2B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72BC"/>
                </a:solidFill>
                <a:effectLst/>
                <a:uLnTx/>
                <a:uFillTx/>
                <a:latin typeface="Arial" panose="020B0604020202020204" pitchFamily="34" charset="0"/>
                <a:ea typeface="+mj-ea"/>
                <a:cs typeface="Arial" panose="020B0604020202020204" pitchFamily="34" charset="0"/>
              </a:rPr>
              <a:t>The role for VCSE Partners</a:t>
            </a:r>
          </a:p>
        </p:txBody>
      </p:sp>
      <p:sp>
        <p:nvSpPr>
          <p:cNvPr id="2" name="TextBox 1">
            <a:extLst>
              <a:ext uri="{FF2B5EF4-FFF2-40B4-BE49-F238E27FC236}">
                <a16:creationId xmlns:a16="http://schemas.microsoft.com/office/drawing/2014/main" id="{3D071AE2-E1F5-8109-908C-5A33A36B4208}"/>
              </a:ext>
            </a:extLst>
          </p:cNvPr>
          <p:cNvSpPr txBox="1"/>
          <p:nvPr/>
        </p:nvSpPr>
        <p:spPr>
          <a:xfrm>
            <a:off x="481830" y="2537074"/>
            <a:ext cx="45667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rPr>
              <a:t>Referral to the service</a:t>
            </a:r>
          </a:p>
        </p:txBody>
      </p:sp>
      <p:sp>
        <p:nvSpPr>
          <p:cNvPr id="4" name="TextBox 3">
            <a:extLst>
              <a:ext uri="{FF2B5EF4-FFF2-40B4-BE49-F238E27FC236}">
                <a16:creationId xmlns:a16="http://schemas.microsoft.com/office/drawing/2014/main" id="{E2217BDC-03D2-D1B9-0070-04B9521AD7B1}"/>
              </a:ext>
            </a:extLst>
          </p:cNvPr>
          <p:cNvSpPr txBox="1"/>
          <p:nvPr/>
        </p:nvSpPr>
        <p:spPr>
          <a:xfrm>
            <a:off x="7103159" y="2552184"/>
            <a:ext cx="35420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rPr>
              <a:t>Service Provision</a:t>
            </a:r>
          </a:p>
        </p:txBody>
      </p:sp>
      <p:sp>
        <p:nvSpPr>
          <p:cNvPr id="5" name="TextBox 4">
            <a:extLst>
              <a:ext uri="{FF2B5EF4-FFF2-40B4-BE49-F238E27FC236}">
                <a16:creationId xmlns:a16="http://schemas.microsoft.com/office/drawing/2014/main" id="{BCE73D28-F752-9C08-EDE6-4289AB608DA6}"/>
              </a:ext>
            </a:extLst>
          </p:cNvPr>
          <p:cNvSpPr txBox="1"/>
          <p:nvPr/>
        </p:nvSpPr>
        <p:spPr>
          <a:xfrm>
            <a:off x="743255" y="3674596"/>
            <a:ext cx="4043897"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Do you support people who might benefit from the service?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then please refer them 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rPr>
              <a:t>Details of how to do this will be shared in due course.</a:t>
            </a:r>
          </a:p>
        </p:txBody>
      </p:sp>
      <p:sp>
        <p:nvSpPr>
          <p:cNvPr id="6" name="TextBox 5">
            <a:extLst>
              <a:ext uri="{FF2B5EF4-FFF2-40B4-BE49-F238E27FC236}">
                <a16:creationId xmlns:a16="http://schemas.microsoft.com/office/drawing/2014/main" id="{4A5945BA-ACC9-F7FC-C2A8-72FC658DD5A7}"/>
              </a:ext>
            </a:extLst>
          </p:cNvPr>
          <p:cNvSpPr txBox="1"/>
          <p:nvPr/>
        </p:nvSpPr>
        <p:spPr>
          <a:xfrm>
            <a:off x="6852219" y="3629908"/>
            <a:ext cx="4043897"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Could you support somebody that might need some additional support to help them succeed in the workplace?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then please make your organisation known to the Workwell Team.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rPr>
              <a:t>We will be commissioning external suppliers to support delivery from September</a:t>
            </a:r>
          </a:p>
        </p:txBody>
      </p:sp>
      <p:pic>
        <p:nvPicPr>
          <p:cNvPr id="8" name="Graphic 7" descr="Arrow: Slight curve with solid fill">
            <a:extLst>
              <a:ext uri="{FF2B5EF4-FFF2-40B4-BE49-F238E27FC236}">
                <a16:creationId xmlns:a16="http://schemas.microsoft.com/office/drawing/2014/main" id="{888A66BC-0BBB-3856-3931-5D72E49AC9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08004" y="1562772"/>
            <a:ext cx="914400" cy="914400"/>
          </a:xfrm>
          <a:prstGeom prst="rect">
            <a:avLst/>
          </a:prstGeom>
        </p:spPr>
      </p:pic>
      <p:pic>
        <p:nvPicPr>
          <p:cNvPr id="11" name="Graphic 10" descr="Sign language with solid fill">
            <a:extLst>
              <a:ext uri="{FF2B5EF4-FFF2-40B4-BE49-F238E27FC236}">
                <a16:creationId xmlns:a16="http://schemas.microsoft.com/office/drawing/2014/main" id="{DAAAB427-98B0-FD66-8386-D3C0C453E9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13543" y="1563084"/>
            <a:ext cx="914400" cy="914400"/>
          </a:xfrm>
          <a:prstGeom prst="rect">
            <a:avLst/>
          </a:prstGeom>
        </p:spPr>
      </p:pic>
    </p:spTree>
    <p:extLst>
      <p:ext uri="{BB962C8B-B14F-4D97-AF65-F5344CB8AC3E}">
        <p14:creationId xmlns:p14="http://schemas.microsoft.com/office/powerpoint/2010/main" val="3394995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CC All Colour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vern Wye Blue Slate 2020">
  <a:themeElements>
    <a:clrScheme name="Severn Wye 2020">
      <a:dk1>
        <a:srgbClr val="2D2926"/>
      </a:dk1>
      <a:lt1>
        <a:sysClr val="window" lastClr="FFFFFF"/>
      </a:lt1>
      <a:dk2>
        <a:srgbClr val="445159"/>
      </a:dk2>
      <a:lt2>
        <a:srgbClr val="F0F0F0"/>
      </a:lt2>
      <a:accent1>
        <a:srgbClr val="29AAE2"/>
      </a:accent1>
      <a:accent2>
        <a:srgbClr val="F4B739"/>
      </a:accent2>
      <a:accent3>
        <a:srgbClr val="C6195A"/>
      </a:accent3>
      <a:accent4>
        <a:srgbClr val="8DC640"/>
      </a:accent4>
      <a:accent5>
        <a:srgbClr val="EC6535"/>
      </a:accent5>
      <a:accent6>
        <a:srgbClr val="3C5954"/>
      </a:accent6>
      <a:hlink>
        <a:srgbClr val="29AAE2"/>
      </a:hlink>
      <a:folHlink>
        <a:srgbClr val="29AAE2"/>
      </a:folHlink>
    </a:clrScheme>
    <a:fontScheme name="Severn Wye Inhouse">
      <a:majorFont>
        <a:latin typeface="Aria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sz="2000" dirty="0" smtClean="0"/>
        </a:defPPr>
      </a:lstStyle>
    </a:txDef>
  </a:objectDefaults>
  <a:extraClrSchemeLst/>
  <a:extLst>
    <a:ext uri="{05A4C25C-085E-4340-85A3-A5531E510DB2}">
      <thm15:themeFamily xmlns:thm15="http://schemas.microsoft.com/office/thememl/2012/main" name="Powerpoint 2020 Template" id="{3F32FEB7-9DD7-6942-B7F1-8E19430E38B1}" vid="{35E10CD1-85AD-1A49-9337-8A450D19817F}"/>
    </a:ext>
  </a:extLst>
</a:theme>
</file>

<file path=ppt/theme/theme4.xml><?xml version="1.0" encoding="utf-8"?>
<a:theme xmlns:a="http://schemas.openxmlformats.org/drawingml/2006/main" name="Severn Wye White-Blue 2020">
  <a:themeElements>
    <a:clrScheme name="Severn Wye 2020">
      <a:dk1>
        <a:srgbClr val="2D2926"/>
      </a:dk1>
      <a:lt1>
        <a:sysClr val="window" lastClr="FFFFFF"/>
      </a:lt1>
      <a:dk2>
        <a:srgbClr val="445159"/>
      </a:dk2>
      <a:lt2>
        <a:srgbClr val="F0F0F0"/>
      </a:lt2>
      <a:accent1>
        <a:srgbClr val="29AAE2"/>
      </a:accent1>
      <a:accent2>
        <a:srgbClr val="F4B739"/>
      </a:accent2>
      <a:accent3>
        <a:srgbClr val="C6195A"/>
      </a:accent3>
      <a:accent4>
        <a:srgbClr val="8DC640"/>
      </a:accent4>
      <a:accent5>
        <a:srgbClr val="EC6535"/>
      </a:accent5>
      <a:accent6>
        <a:srgbClr val="3C5954"/>
      </a:accent6>
      <a:hlink>
        <a:srgbClr val="29AAE2"/>
      </a:hlink>
      <a:folHlink>
        <a:srgbClr val="29AA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sz="2000" dirty="0" smtClean="0"/>
        </a:defPPr>
      </a:lstStyle>
    </a:txDef>
  </a:objectDefaults>
  <a:extraClrSchemeLst/>
  <a:extLst>
    <a:ext uri="{05A4C25C-085E-4340-85A3-A5531E510DB2}">
      <thm15:themeFamily xmlns:thm15="http://schemas.microsoft.com/office/thememl/2012/main" name="Powerpoint 2020 Template" id="{3F32FEB7-9DD7-6942-B7F1-8E19430E38B1}" vid="{352DB8A2-4DD4-B949-AC15-A94570EC2F0A}"/>
    </a:ext>
  </a:extLst>
</a:theme>
</file>

<file path=ppt/theme/theme5.xml><?xml version="1.0" encoding="utf-8"?>
<a:theme xmlns:a="http://schemas.openxmlformats.org/drawingml/2006/main" name="6_Office Theme">
  <a:themeElements>
    <a:clrScheme name="Herefordshire Council 2018">
      <a:dk1>
        <a:srgbClr val="282E2B"/>
      </a:dk1>
      <a:lt1>
        <a:srgbClr val="FFFFFF"/>
      </a:lt1>
      <a:dk2>
        <a:srgbClr val="FFC937"/>
      </a:dk2>
      <a:lt2>
        <a:srgbClr val="FFFFFF"/>
      </a:lt2>
      <a:accent1>
        <a:srgbClr val="FFC937"/>
      </a:accent1>
      <a:accent2>
        <a:srgbClr val="FFFFFF"/>
      </a:accent2>
      <a:accent3>
        <a:srgbClr val="A7216D"/>
      </a:accent3>
      <a:accent4>
        <a:srgbClr val="F16A37"/>
      </a:accent4>
      <a:accent5>
        <a:srgbClr val="282E2B"/>
      </a:accent5>
      <a:accent6>
        <a:srgbClr val="EC2048"/>
      </a:accent6>
      <a:hlink>
        <a:srgbClr val="0099CB"/>
      </a:hlink>
      <a:folHlink>
        <a:srgbClr val="F1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widescreen template" id="{309E2F68-04EF-48DD-8D87-E5C86D0B1C5F}" vid="{E7228724-AF4F-4576-9ED6-65C7A9E23CA1}"/>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2888</Words>
  <Application>Microsoft Office PowerPoint</Application>
  <PresentationFormat>Widescreen</PresentationFormat>
  <Paragraphs>421</Paragraphs>
  <Slides>31</Slides>
  <Notes>14</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31</vt:i4>
      </vt:variant>
    </vt:vector>
  </HeadingPairs>
  <TitlesOfParts>
    <vt:vector size="48" baseType="lpstr">
      <vt:lpstr>Aptos</vt:lpstr>
      <vt:lpstr>Arial</vt:lpstr>
      <vt:lpstr>Calibri</vt:lpstr>
      <vt:lpstr>Calibri body</vt:lpstr>
      <vt:lpstr>Calibri Light</vt:lpstr>
      <vt:lpstr>Century Gothic</vt:lpstr>
      <vt:lpstr>Lato</vt:lpstr>
      <vt:lpstr>Poppins</vt:lpstr>
      <vt:lpstr>System Font Regular</vt:lpstr>
      <vt:lpstr>Times</vt:lpstr>
      <vt:lpstr>Office Theme</vt:lpstr>
      <vt:lpstr>WCC All Colours</vt:lpstr>
      <vt:lpstr>Severn Wye Blue Slate 2020</vt:lpstr>
      <vt:lpstr>Severn Wye White-Blue 2020</vt:lpstr>
      <vt:lpstr>6_Office Theme</vt:lpstr>
      <vt:lpstr>1_Office Theme</vt:lpstr>
      <vt:lpstr>Healthwatch Theme 2021</vt:lpstr>
      <vt:lpstr>PowerPoint Presentation</vt:lpstr>
      <vt:lpstr>PowerPoint Presentation</vt:lpstr>
      <vt:lpstr>PowerPoint Presentation</vt:lpstr>
      <vt:lpstr>WorkWell  Herefordshire Community Partnership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infrastructure support? </vt:lpstr>
      <vt:lpstr>Kings Fund - Actions to Support Partnership Report  </vt:lpstr>
      <vt:lpstr>Current commissioned service</vt:lpstr>
      <vt:lpstr>SOS –What does the sector say that they need?</vt:lpstr>
      <vt:lpstr>Options for consideration – slide 1 </vt:lpstr>
      <vt:lpstr>Options for consideration – slide 2 </vt:lpstr>
      <vt:lpstr>PowerPoint Presentation</vt:lpstr>
      <vt:lpstr>PowerPoint Presentation</vt:lpstr>
      <vt:lpstr>Four pillars of infrastructure</vt:lpstr>
      <vt:lpstr>Four pillars of infrastructure</vt:lpstr>
      <vt:lpstr>Four pillars of infrastructure</vt:lpstr>
      <vt:lpstr>Four pillars of infrastructure</vt:lpstr>
      <vt:lpstr>Four pillars of infrastructure</vt:lpstr>
      <vt:lpstr>Options for infrastructure support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price</dc:creator>
  <cp:lastModifiedBy>Simone Thompson, Healthwatch Herefordshire</cp:lastModifiedBy>
  <cp:revision>3</cp:revision>
  <cp:lastPrinted>2022-11-22T14:07:53Z</cp:lastPrinted>
  <dcterms:created xsi:type="dcterms:W3CDTF">2022-03-22T18:23:21Z</dcterms:created>
  <dcterms:modified xsi:type="dcterms:W3CDTF">2024-07-17T08:05:08Z</dcterms:modified>
</cp:coreProperties>
</file>